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6" r:id="rId2"/>
    <p:sldId id="267" r:id="rId3"/>
    <p:sldId id="269" r:id="rId4"/>
    <p:sldId id="277" r:id="rId5"/>
    <p:sldId id="278" r:id="rId6"/>
    <p:sldId id="280" r:id="rId7"/>
    <p:sldId id="265" r:id="rId8"/>
    <p:sldId id="276" r:id="rId9"/>
    <p:sldId id="261" r:id="rId10"/>
    <p:sldId id="270" r:id="rId11"/>
    <p:sldId id="271" r:id="rId12"/>
    <p:sldId id="272" r:id="rId13"/>
    <p:sldId id="273" r:id="rId14"/>
    <p:sldId id="274" r:id="rId15"/>
    <p:sldId id="275" r:id="rId16"/>
    <p:sldId id="263" r:id="rId17"/>
    <p:sldId id="264" r:id="rId18"/>
    <p:sldId id="262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077D87-42B8-41F3-B67E-B949A999616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AE555F8-A5FC-49DB-B76A-B3242E0D916F}">
      <dgm:prSet phldrT="[Testo]"/>
      <dgm:spPr/>
      <dgm:t>
        <a:bodyPr/>
        <a:lstStyle/>
        <a:p>
          <a:r>
            <a:rPr lang="it-IT" dirty="0" smtClean="0"/>
            <a:t>AUTOVALUTAZIONE</a:t>
          </a:r>
          <a:endParaRPr lang="it-IT" dirty="0"/>
        </a:p>
      </dgm:t>
    </dgm:pt>
    <dgm:pt modelId="{1CC7C46B-5670-4ED1-83F7-C5F06AF23951}" type="parTrans" cxnId="{F886A68D-98AA-4B58-8BF1-26062E3DCC77}">
      <dgm:prSet/>
      <dgm:spPr/>
      <dgm:t>
        <a:bodyPr/>
        <a:lstStyle/>
        <a:p>
          <a:endParaRPr lang="it-IT"/>
        </a:p>
      </dgm:t>
    </dgm:pt>
    <dgm:pt modelId="{BDDF137C-94B2-41F7-B64F-E95C82407C53}" type="sibTrans" cxnId="{F886A68D-98AA-4B58-8BF1-26062E3DCC77}">
      <dgm:prSet/>
      <dgm:spPr/>
      <dgm:t>
        <a:bodyPr/>
        <a:lstStyle/>
        <a:p>
          <a:endParaRPr lang="it-IT"/>
        </a:p>
      </dgm:t>
    </dgm:pt>
    <dgm:pt modelId="{C1976FE6-594C-462E-9AD3-FE9DF31B333E}">
      <dgm:prSet phldrT="[Testo]"/>
      <dgm:spPr/>
      <dgm:t>
        <a:bodyPr/>
        <a:lstStyle/>
        <a:p>
          <a:r>
            <a:rPr lang="it-IT" dirty="0" smtClean="0"/>
            <a:t>VALUTAZIONE ESERNA</a:t>
          </a:r>
          <a:endParaRPr lang="it-IT" dirty="0"/>
        </a:p>
      </dgm:t>
    </dgm:pt>
    <dgm:pt modelId="{FBE677C9-603D-4988-A585-E4F826D18E7F}" type="parTrans" cxnId="{357F8719-C96C-4E87-99D0-27263C3C2933}">
      <dgm:prSet/>
      <dgm:spPr/>
      <dgm:t>
        <a:bodyPr/>
        <a:lstStyle/>
        <a:p>
          <a:endParaRPr lang="it-IT"/>
        </a:p>
      </dgm:t>
    </dgm:pt>
    <dgm:pt modelId="{BC8EF3ED-A42E-4C04-905E-DE9B906B220A}" type="sibTrans" cxnId="{357F8719-C96C-4E87-99D0-27263C3C2933}">
      <dgm:prSet/>
      <dgm:spPr/>
      <dgm:t>
        <a:bodyPr/>
        <a:lstStyle/>
        <a:p>
          <a:endParaRPr lang="it-IT"/>
        </a:p>
      </dgm:t>
    </dgm:pt>
    <dgm:pt modelId="{C38BB6CE-B222-4BF8-ABB2-56A5188F505B}">
      <dgm:prSet phldrT="[Testo]" custT="1"/>
      <dgm:spPr/>
      <dgm:t>
        <a:bodyPr/>
        <a:lstStyle/>
        <a:p>
          <a:r>
            <a:rPr lang="it-IT" sz="2000" dirty="0" smtClean="0"/>
            <a:t>PROCESSI </a:t>
          </a:r>
          <a:r>
            <a:rPr lang="it-IT" sz="2000" dirty="0" err="1" smtClean="0"/>
            <a:t>DI</a:t>
          </a:r>
          <a:r>
            <a:rPr lang="it-IT" sz="2000" dirty="0" smtClean="0"/>
            <a:t> MIGLIORAMENTO</a:t>
          </a:r>
          <a:endParaRPr lang="it-IT" sz="2000" dirty="0"/>
        </a:p>
      </dgm:t>
    </dgm:pt>
    <dgm:pt modelId="{2C34381D-6DFA-4BCF-A6C5-EDD2A56713FB}" type="parTrans" cxnId="{65DDFBD7-C8AF-42E9-AC4E-BE056C90EC10}">
      <dgm:prSet/>
      <dgm:spPr/>
      <dgm:t>
        <a:bodyPr/>
        <a:lstStyle/>
        <a:p>
          <a:endParaRPr lang="it-IT"/>
        </a:p>
      </dgm:t>
    </dgm:pt>
    <dgm:pt modelId="{117AAB08-C470-4F86-9AA4-630CD02DDA3D}" type="sibTrans" cxnId="{65DDFBD7-C8AF-42E9-AC4E-BE056C90EC10}">
      <dgm:prSet/>
      <dgm:spPr/>
      <dgm:t>
        <a:bodyPr/>
        <a:lstStyle/>
        <a:p>
          <a:endParaRPr lang="it-IT"/>
        </a:p>
      </dgm:t>
    </dgm:pt>
    <dgm:pt modelId="{2F988536-808F-4EFA-818B-F935430E6539}" type="pres">
      <dgm:prSet presAssocID="{27077D87-42B8-41F3-B67E-B949A99961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0146C7-638D-44B0-89ED-7AAB7E2AFAEF}" type="pres">
      <dgm:prSet presAssocID="{4AE555F8-A5FC-49DB-B76A-B3242E0D916F}" presName="node" presStyleLbl="node1" presStyleIdx="0" presStyleCnt="3" custScaleX="150556" custScaleY="14914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1A36CC5-7013-4EEF-8C3F-73AF1A082AE1}" type="pres">
      <dgm:prSet presAssocID="{BDDF137C-94B2-41F7-B64F-E95C82407C53}" presName="sibTrans" presStyleLbl="sibTrans2D1" presStyleIdx="0" presStyleCnt="3"/>
      <dgm:spPr/>
      <dgm:t>
        <a:bodyPr/>
        <a:lstStyle/>
        <a:p>
          <a:endParaRPr lang="it-IT"/>
        </a:p>
      </dgm:t>
    </dgm:pt>
    <dgm:pt modelId="{DE4F0D83-08CF-40CA-9318-C552121E9ECB}" type="pres">
      <dgm:prSet presAssocID="{BDDF137C-94B2-41F7-B64F-E95C82407C53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4AE11A90-9EFD-4785-8B40-36A0FAFBAB29}" type="pres">
      <dgm:prSet presAssocID="{C1976FE6-594C-462E-9AD3-FE9DF31B333E}" presName="node" presStyleLbl="node1" presStyleIdx="1" presStyleCnt="3" custScaleX="125834" custScaleY="146364" custRadScaleRad="83870" custRadScaleInc="-2565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B04192-694E-4BAA-B66D-858590B61414}" type="pres">
      <dgm:prSet presAssocID="{BC8EF3ED-A42E-4C04-905E-DE9B906B220A}" presName="sibTrans" presStyleLbl="sibTrans2D1" presStyleIdx="1" presStyleCnt="3"/>
      <dgm:spPr/>
      <dgm:t>
        <a:bodyPr/>
        <a:lstStyle/>
        <a:p>
          <a:endParaRPr lang="it-IT"/>
        </a:p>
      </dgm:t>
    </dgm:pt>
    <dgm:pt modelId="{B03DFA4F-D27C-4ED4-833A-767F6FDB1A02}" type="pres">
      <dgm:prSet presAssocID="{BC8EF3ED-A42E-4C04-905E-DE9B906B220A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5D970B23-F23B-405A-8697-1D546DACF947}" type="pres">
      <dgm:prSet presAssocID="{C38BB6CE-B222-4BF8-ABB2-56A5188F505B}" presName="node" presStyleLbl="node1" presStyleIdx="2" presStyleCnt="3" custScaleX="131909" custScaleY="155281" custRadScaleRad="94137" custRadScaleInc="2575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A4CE4FF-4E96-4318-8207-99163616CEE6}" type="pres">
      <dgm:prSet presAssocID="{117AAB08-C470-4F86-9AA4-630CD02DDA3D}" presName="sibTrans" presStyleLbl="sibTrans2D1" presStyleIdx="2" presStyleCnt="3"/>
      <dgm:spPr/>
      <dgm:t>
        <a:bodyPr/>
        <a:lstStyle/>
        <a:p>
          <a:endParaRPr lang="it-IT"/>
        </a:p>
      </dgm:t>
    </dgm:pt>
    <dgm:pt modelId="{21EC689B-E3EE-4843-A614-1654683A90C5}" type="pres">
      <dgm:prSet presAssocID="{117AAB08-C470-4F86-9AA4-630CD02DDA3D}" presName="connectorText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65DDFBD7-C8AF-42E9-AC4E-BE056C90EC10}" srcId="{27077D87-42B8-41F3-B67E-B949A999616F}" destId="{C38BB6CE-B222-4BF8-ABB2-56A5188F505B}" srcOrd="2" destOrd="0" parTransId="{2C34381D-6DFA-4BCF-A6C5-EDD2A56713FB}" sibTransId="{117AAB08-C470-4F86-9AA4-630CD02DDA3D}"/>
    <dgm:cxn modelId="{3371F44C-45C9-4434-81B7-6E767E69B96A}" type="presOf" srcId="{117AAB08-C470-4F86-9AA4-630CD02DDA3D}" destId="{7A4CE4FF-4E96-4318-8207-99163616CEE6}" srcOrd="0" destOrd="0" presId="urn:microsoft.com/office/officeart/2005/8/layout/cycle7"/>
    <dgm:cxn modelId="{F886A68D-98AA-4B58-8BF1-26062E3DCC77}" srcId="{27077D87-42B8-41F3-B67E-B949A999616F}" destId="{4AE555F8-A5FC-49DB-B76A-B3242E0D916F}" srcOrd="0" destOrd="0" parTransId="{1CC7C46B-5670-4ED1-83F7-C5F06AF23951}" sibTransId="{BDDF137C-94B2-41F7-B64F-E95C82407C53}"/>
    <dgm:cxn modelId="{3781E033-37D9-4867-AF97-AE476D67976B}" type="presOf" srcId="{BC8EF3ED-A42E-4C04-905E-DE9B906B220A}" destId="{01B04192-694E-4BAA-B66D-858590B61414}" srcOrd="0" destOrd="0" presId="urn:microsoft.com/office/officeart/2005/8/layout/cycle7"/>
    <dgm:cxn modelId="{F580CE17-6D6C-4298-BA33-F741C54D6B35}" type="presOf" srcId="{BDDF137C-94B2-41F7-B64F-E95C82407C53}" destId="{DE4F0D83-08CF-40CA-9318-C552121E9ECB}" srcOrd="1" destOrd="0" presId="urn:microsoft.com/office/officeart/2005/8/layout/cycle7"/>
    <dgm:cxn modelId="{357F8719-C96C-4E87-99D0-27263C3C2933}" srcId="{27077D87-42B8-41F3-B67E-B949A999616F}" destId="{C1976FE6-594C-462E-9AD3-FE9DF31B333E}" srcOrd="1" destOrd="0" parTransId="{FBE677C9-603D-4988-A585-E4F826D18E7F}" sibTransId="{BC8EF3ED-A42E-4C04-905E-DE9B906B220A}"/>
    <dgm:cxn modelId="{60E5578A-6A85-463E-90D9-54AAD73A3FB1}" type="presOf" srcId="{4AE555F8-A5FC-49DB-B76A-B3242E0D916F}" destId="{930146C7-638D-44B0-89ED-7AAB7E2AFAEF}" srcOrd="0" destOrd="0" presId="urn:microsoft.com/office/officeart/2005/8/layout/cycle7"/>
    <dgm:cxn modelId="{37C7DDAC-3063-498D-8586-F3FD2A61D4E9}" type="presOf" srcId="{C38BB6CE-B222-4BF8-ABB2-56A5188F505B}" destId="{5D970B23-F23B-405A-8697-1D546DACF947}" srcOrd="0" destOrd="0" presId="urn:microsoft.com/office/officeart/2005/8/layout/cycle7"/>
    <dgm:cxn modelId="{083C8D95-8C78-416E-A986-B878D317B277}" type="presOf" srcId="{27077D87-42B8-41F3-B67E-B949A999616F}" destId="{2F988536-808F-4EFA-818B-F935430E6539}" srcOrd="0" destOrd="0" presId="urn:microsoft.com/office/officeart/2005/8/layout/cycle7"/>
    <dgm:cxn modelId="{5807FEC8-740D-4CC4-8515-7FF7AB030E5D}" type="presOf" srcId="{BDDF137C-94B2-41F7-B64F-E95C82407C53}" destId="{D1A36CC5-7013-4EEF-8C3F-73AF1A082AE1}" srcOrd="0" destOrd="0" presId="urn:microsoft.com/office/officeart/2005/8/layout/cycle7"/>
    <dgm:cxn modelId="{F965F295-5ED2-4BAF-B90C-3AE87506654B}" type="presOf" srcId="{117AAB08-C470-4F86-9AA4-630CD02DDA3D}" destId="{21EC689B-E3EE-4843-A614-1654683A90C5}" srcOrd="1" destOrd="0" presId="urn:microsoft.com/office/officeart/2005/8/layout/cycle7"/>
    <dgm:cxn modelId="{B19FDDBA-5948-4EF2-9A66-FB635EA65A9A}" type="presOf" srcId="{C1976FE6-594C-462E-9AD3-FE9DF31B333E}" destId="{4AE11A90-9EFD-4785-8B40-36A0FAFBAB29}" srcOrd="0" destOrd="0" presId="urn:microsoft.com/office/officeart/2005/8/layout/cycle7"/>
    <dgm:cxn modelId="{95606C7C-0A8B-43F5-BD7F-72CB94753938}" type="presOf" srcId="{BC8EF3ED-A42E-4C04-905E-DE9B906B220A}" destId="{B03DFA4F-D27C-4ED4-833A-767F6FDB1A02}" srcOrd="1" destOrd="0" presId="urn:microsoft.com/office/officeart/2005/8/layout/cycle7"/>
    <dgm:cxn modelId="{A9B3317D-1429-442E-B334-12D99AC7C620}" type="presParOf" srcId="{2F988536-808F-4EFA-818B-F935430E6539}" destId="{930146C7-638D-44B0-89ED-7AAB7E2AFAEF}" srcOrd="0" destOrd="0" presId="urn:microsoft.com/office/officeart/2005/8/layout/cycle7"/>
    <dgm:cxn modelId="{878A05A3-7EEF-449C-A081-21BC15AC00F9}" type="presParOf" srcId="{2F988536-808F-4EFA-818B-F935430E6539}" destId="{D1A36CC5-7013-4EEF-8C3F-73AF1A082AE1}" srcOrd="1" destOrd="0" presId="urn:microsoft.com/office/officeart/2005/8/layout/cycle7"/>
    <dgm:cxn modelId="{8D109BB7-C5D7-4EBE-BE90-2E4307BC2EFC}" type="presParOf" srcId="{D1A36CC5-7013-4EEF-8C3F-73AF1A082AE1}" destId="{DE4F0D83-08CF-40CA-9318-C552121E9ECB}" srcOrd="0" destOrd="0" presId="urn:microsoft.com/office/officeart/2005/8/layout/cycle7"/>
    <dgm:cxn modelId="{165084F4-1B2E-4980-9A2C-BBA15E7CF62F}" type="presParOf" srcId="{2F988536-808F-4EFA-818B-F935430E6539}" destId="{4AE11A90-9EFD-4785-8B40-36A0FAFBAB29}" srcOrd="2" destOrd="0" presId="urn:microsoft.com/office/officeart/2005/8/layout/cycle7"/>
    <dgm:cxn modelId="{3F88C33A-7970-4B18-9B03-67A024472E60}" type="presParOf" srcId="{2F988536-808F-4EFA-818B-F935430E6539}" destId="{01B04192-694E-4BAA-B66D-858590B61414}" srcOrd="3" destOrd="0" presId="urn:microsoft.com/office/officeart/2005/8/layout/cycle7"/>
    <dgm:cxn modelId="{435A3EB4-D116-4CF4-9434-E47042183F6D}" type="presParOf" srcId="{01B04192-694E-4BAA-B66D-858590B61414}" destId="{B03DFA4F-D27C-4ED4-833A-767F6FDB1A02}" srcOrd="0" destOrd="0" presId="urn:microsoft.com/office/officeart/2005/8/layout/cycle7"/>
    <dgm:cxn modelId="{1E86FFC0-3C3E-4DEE-BF37-32E97103713B}" type="presParOf" srcId="{2F988536-808F-4EFA-818B-F935430E6539}" destId="{5D970B23-F23B-405A-8697-1D546DACF947}" srcOrd="4" destOrd="0" presId="urn:microsoft.com/office/officeart/2005/8/layout/cycle7"/>
    <dgm:cxn modelId="{E4AED931-2A7B-4449-A934-5CBCE285D2FC}" type="presParOf" srcId="{2F988536-808F-4EFA-818B-F935430E6539}" destId="{7A4CE4FF-4E96-4318-8207-99163616CEE6}" srcOrd="5" destOrd="0" presId="urn:microsoft.com/office/officeart/2005/8/layout/cycle7"/>
    <dgm:cxn modelId="{4A5BEEC9-5EF0-4644-A22F-FB3318B46419}" type="presParOf" srcId="{7A4CE4FF-4E96-4318-8207-99163616CEE6}" destId="{21EC689B-E3EE-4843-A614-1654683A90C5}" srcOrd="0" destOrd="0" presId="urn:microsoft.com/office/officeart/2005/8/layout/cycle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62D6FC-414F-49EF-9879-CE8E92D3443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7F3A933-3636-4847-8BF6-5C05FC2541BE}">
      <dgm:prSet phldrT="[Testo]" custT="1"/>
      <dgm:spPr/>
      <dgm:t>
        <a:bodyPr/>
        <a:lstStyle/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Individua</a:t>
          </a:r>
          <a:endParaRPr lang="it-IT" sz="1800" dirty="0">
            <a:latin typeface="Times New Roman" pitchFamily="18" charset="0"/>
            <a:cs typeface="Times New Roman" pitchFamily="18" charset="0"/>
          </a:endParaRPr>
        </a:p>
      </dgm:t>
    </dgm:pt>
    <dgm:pt modelId="{CAC1F3FE-C498-4855-8AB7-365191C6BF05}" type="parTrans" cxnId="{FD85BD29-3C28-4215-942F-DE15CBC9A3B2}">
      <dgm:prSet/>
      <dgm:spPr/>
      <dgm:t>
        <a:bodyPr/>
        <a:lstStyle/>
        <a:p>
          <a:endParaRPr lang="it-IT"/>
        </a:p>
      </dgm:t>
    </dgm:pt>
    <dgm:pt modelId="{84DBFAAB-43E4-4A78-B23F-B9F52DC5614C}" type="sibTrans" cxnId="{FD85BD29-3C28-4215-942F-DE15CBC9A3B2}">
      <dgm:prSet/>
      <dgm:spPr/>
      <dgm:t>
        <a:bodyPr/>
        <a:lstStyle/>
        <a:p>
          <a:endParaRPr lang="it-IT"/>
        </a:p>
      </dgm:t>
    </dgm:pt>
    <dgm:pt modelId="{0978CDA3-1508-4AB5-AB18-1879C40C4FAD}">
      <dgm:prSet phldrT="[Testo]" custT="1"/>
      <dgm:spPr/>
      <dgm:t>
        <a:bodyPr/>
        <a:lstStyle/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Punti di forza e di debolezza  dei processi che riguardano la didattica, la gestione e l’organizzazione di un’Istituzione scolastica;</a:t>
          </a:r>
          <a:endParaRPr lang="it-IT" sz="1800" dirty="0">
            <a:latin typeface="Times New Roman" pitchFamily="18" charset="0"/>
            <a:cs typeface="Times New Roman" pitchFamily="18" charset="0"/>
          </a:endParaRPr>
        </a:p>
      </dgm:t>
    </dgm:pt>
    <dgm:pt modelId="{DB737CB1-9ECC-4F37-8C51-9CE17FEAE15D}" type="parTrans" cxnId="{2A8AE3FD-E7AC-414D-85D9-782BBD30A118}">
      <dgm:prSet/>
      <dgm:spPr/>
      <dgm:t>
        <a:bodyPr/>
        <a:lstStyle/>
        <a:p>
          <a:endParaRPr lang="it-IT"/>
        </a:p>
      </dgm:t>
    </dgm:pt>
    <dgm:pt modelId="{ACB6B375-B58D-44D9-B051-97DB6FF1E912}" type="sibTrans" cxnId="{2A8AE3FD-E7AC-414D-85D9-782BBD30A118}">
      <dgm:prSet/>
      <dgm:spPr/>
      <dgm:t>
        <a:bodyPr/>
        <a:lstStyle/>
        <a:p>
          <a:endParaRPr lang="it-IT"/>
        </a:p>
      </dgm:t>
    </dgm:pt>
    <dgm:pt modelId="{04188DBE-38D3-43EB-8292-1114A0E16089}">
      <dgm:prSet phldrT="[Testo]" custT="1"/>
      <dgm:spPr/>
      <dgm:t>
        <a:bodyPr/>
        <a:lstStyle/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Progetta </a:t>
          </a:r>
          <a:endParaRPr lang="it-IT" sz="1800" dirty="0">
            <a:latin typeface="Times New Roman" pitchFamily="18" charset="0"/>
            <a:cs typeface="Times New Roman" pitchFamily="18" charset="0"/>
          </a:endParaRPr>
        </a:p>
      </dgm:t>
    </dgm:pt>
    <dgm:pt modelId="{F2F8711D-D209-430D-BBB3-41CAF1D9562E}" type="parTrans" cxnId="{4C3D7DDB-F4D3-481E-9609-F95EDC8D034A}">
      <dgm:prSet/>
      <dgm:spPr/>
      <dgm:t>
        <a:bodyPr/>
        <a:lstStyle/>
        <a:p>
          <a:endParaRPr lang="it-IT"/>
        </a:p>
      </dgm:t>
    </dgm:pt>
    <dgm:pt modelId="{EA757C7C-4345-4356-BE7B-24B80F7BBBA3}" type="sibTrans" cxnId="{4C3D7DDB-F4D3-481E-9609-F95EDC8D034A}">
      <dgm:prSet/>
      <dgm:spPr/>
      <dgm:t>
        <a:bodyPr/>
        <a:lstStyle/>
        <a:p>
          <a:endParaRPr lang="it-IT"/>
        </a:p>
      </dgm:t>
    </dgm:pt>
    <dgm:pt modelId="{7AB0391D-3E0A-4AA7-BDD9-481181A23815}">
      <dgm:prSet phldrT="[Testo]" custT="1"/>
      <dgm:spPr/>
      <dgm:t>
        <a:bodyPr/>
        <a:lstStyle/>
        <a:p>
          <a:endParaRPr lang="it-IT" sz="1800" dirty="0">
            <a:latin typeface="Times New Roman" pitchFamily="18" charset="0"/>
            <a:cs typeface="Times New Roman" pitchFamily="18" charset="0"/>
          </a:endParaRPr>
        </a:p>
      </dgm:t>
    </dgm:pt>
    <dgm:pt modelId="{D98EB381-CB20-4AEC-8EF7-783C27B4EE69}" type="parTrans" cxnId="{93F14D27-BDB0-45ED-A4BB-4A22A905592B}">
      <dgm:prSet/>
      <dgm:spPr/>
      <dgm:t>
        <a:bodyPr/>
        <a:lstStyle/>
        <a:p>
          <a:endParaRPr lang="it-IT"/>
        </a:p>
      </dgm:t>
    </dgm:pt>
    <dgm:pt modelId="{B2CFFF3B-9839-43E3-8FEE-2955AD0762BD}" type="sibTrans" cxnId="{93F14D27-BDB0-45ED-A4BB-4A22A905592B}">
      <dgm:prSet/>
      <dgm:spPr/>
      <dgm:t>
        <a:bodyPr/>
        <a:lstStyle/>
        <a:p>
          <a:endParaRPr lang="it-IT"/>
        </a:p>
      </dgm:t>
    </dgm:pt>
    <dgm:pt modelId="{59BF7001-0656-48F2-A0F8-EB9725FEC1F4}">
      <dgm:prSet phldrT="[Testo]" custT="1"/>
      <dgm:spPr/>
      <dgm:t>
        <a:bodyPr/>
        <a:lstStyle/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Realizza</a:t>
          </a:r>
          <a:endParaRPr lang="it-IT" sz="1800" dirty="0">
            <a:latin typeface="Times New Roman" pitchFamily="18" charset="0"/>
            <a:cs typeface="Times New Roman" pitchFamily="18" charset="0"/>
          </a:endParaRPr>
        </a:p>
      </dgm:t>
    </dgm:pt>
    <dgm:pt modelId="{CF130F19-7554-4D92-AA7F-F6301B730B20}" type="parTrans" cxnId="{A438F1C8-22EA-472F-83B0-98A8BED688E7}">
      <dgm:prSet/>
      <dgm:spPr/>
      <dgm:t>
        <a:bodyPr/>
        <a:lstStyle/>
        <a:p>
          <a:endParaRPr lang="it-IT"/>
        </a:p>
      </dgm:t>
    </dgm:pt>
    <dgm:pt modelId="{AEDE156C-39EF-4ABF-AB0F-9154C6244B25}" type="sibTrans" cxnId="{A438F1C8-22EA-472F-83B0-98A8BED688E7}">
      <dgm:prSet/>
      <dgm:spPr/>
      <dgm:t>
        <a:bodyPr/>
        <a:lstStyle/>
        <a:p>
          <a:endParaRPr lang="it-IT"/>
        </a:p>
      </dgm:t>
    </dgm:pt>
    <dgm:pt modelId="{67186B3D-13BC-42CB-95A3-F3D635A9B50D}">
      <dgm:prSet phldrT="[Testo]" custT="1"/>
      <dgm:spPr/>
      <dgm:t>
        <a:bodyPr/>
        <a:lstStyle/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Attività per il miglioramento  dell’andamento </a:t>
          </a:r>
          <a:r>
            <a:rPr lang="it-IT" sz="1800" dirty="0" err="1" smtClean="0">
              <a:latin typeface="Times New Roman" pitchFamily="18" charset="0"/>
              <a:cs typeface="Times New Roman" pitchFamily="18" charset="0"/>
            </a:rPr>
            <a:t>organizzativo-didattico</a:t>
          </a:r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 dell’Istituzione scolastica;</a:t>
          </a:r>
          <a:endParaRPr lang="it-IT" sz="1800" dirty="0">
            <a:latin typeface="Times New Roman" pitchFamily="18" charset="0"/>
            <a:cs typeface="Times New Roman" pitchFamily="18" charset="0"/>
          </a:endParaRPr>
        </a:p>
      </dgm:t>
    </dgm:pt>
    <dgm:pt modelId="{8090C58F-5274-4288-BAF5-C4865AD678BD}" type="parTrans" cxnId="{84390910-B9D7-448B-90F9-2724F73CF33D}">
      <dgm:prSet/>
      <dgm:spPr/>
      <dgm:t>
        <a:bodyPr/>
        <a:lstStyle/>
        <a:p>
          <a:endParaRPr lang="it-IT"/>
        </a:p>
      </dgm:t>
    </dgm:pt>
    <dgm:pt modelId="{D010703E-BC01-4038-9078-9C847B1BE7C2}" type="sibTrans" cxnId="{84390910-B9D7-448B-90F9-2724F73CF33D}">
      <dgm:prSet/>
      <dgm:spPr/>
      <dgm:t>
        <a:bodyPr/>
        <a:lstStyle/>
        <a:p>
          <a:endParaRPr lang="it-IT"/>
        </a:p>
      </dgm:t>
    </dgm:pt>
    <dgm:pt modelId="{FB3438EC-4ADA-4ACD-A146-89E03E87D8FF}">
      <dgm:prSet phldrT="[Testo]" custT="1"/>
      <dgm:spPr/>
      <dgm:t>
        <a:bodyPr/>
        <a:lstStyle/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Le priorità sulle quali intervenire, dopo un articolato processo di riflessione emerso nella valutazione esterna;</a:t>
          </a:r>
          <a:endParaRPr lang="it-IT" sz="1800" dirty="0">
            <a:latin typeface="Times New Roman" pitchFamily="18" charset="0"/>
            <a:cs typeface="Times New Roman" pitchFamily="18" charset="0"/>
          </a:endParaRPr>
        </a:p>
      </dgm:t>
    </dgm:pt>
    <dgm:pt modelId="{BD61A62A-E9F7-4F85-A3F0-9133C6D6C0E1}" type="parTrans" cxnId="{107EF164-EB87-4DE0-9DE5-491D91BFC0BB}">
      <dgm:prSet/>
      <dgm:spPr/>
      <dgm:t>
        <a:bodyPr/>
        <a:lstStyle/>
        <a:p>
          <a:endParaRPr lang="it-IT"/>
        </a:p>
      </dgm:t>
    </dgm:pt>
    <dgm:pt modelId="{E6DA4AA1-D76A-40F8-A686-70A8642B87DA}" type="sibTrans" cxnId="{107EF164-EB87-4DE0-9DE5-491D91BFC0BB}">
      <dgm:prSet/>
      <dgm:spPr/>
      <dgm:t>
        <a:bodyPr/>
        <a:lstStyle/>
        <a:p>
          <a:endParaRPr lang="it-IT"/>
        </a:p>
      </dgm:t>
    </dgm:pt>
    <dgm:pt modelId="{57852C7D-6953-4F49-B1F8-65E02AD82102}">
      <dgm:prSet custT="1"/>
      <dgm:spPr/>
      <dgm:t>
        <a:bodyPr/>
        <a:lstStyle/>
        <a:p>
          <a:r>
            <a:rPr lang="it-IT" sz="2000" dirty="0" smtClean="0">
              <a:latin typeface="Times New Roman" pitchFamily="18" charset="0"/>
              <a:cs typeface="Times New Roman" pitchFamily="18" charset="0"/>
            </a:rPr>
            <a:t>Piani di intervento in grado di intervenire sui processi della scuola; </a:t>
          </a:r>
          <a:endParaRPr lang="it-IT" sz="2000" dirty="0"/>
        </a:p>
      </dgm:t>
    </dgm:pt>
    <dgm:pt modelId="{AAEC77F0-0319-422D-9811-DE67A2155D56}" type="parTrans" cxnId="{3846C1C1-60A6-4B36-B94E-14315E3D4177}">
      <dgm:prSet/>
      <dgm:spPr/>
      <dgm:t>
        <a:bodyPr/>
        <a:lstStyle/>
        <a:p>
          <a:endParaRPr lang="it-IT"/>
        </a:p>
      </dgm:t>
    </dgm:pt>
    <dgm:pt modelId="{6DBCFCF6-D1EB-4147-93C4-5EA1C9207D1B}" type="sibTrans" cxnId="{3846C1C1-60A6-4B36-B94E-14315E3D4177}">
      <dgm:prSet/>
      <dgm:spPr/>
      <dgm:t>
        <a:bodyPr/>
        <a:lstStyle/>
        <a:p>
          <a:endParaRPr lang="it-IT"/>
        </a:p>
      </dgm:t>
    </dgm:pt>
    <dgm:pt modelId="{D26D4767-BC61-41C9-9CAB-44F3CF33C18E}" type="pres">
      <dgm:prSet presAssocID="{BB62D6FC-414F-49EF-9879-CE8E92D344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E8D70F1-CB6D-4C71-9B7F-7703B85AE04A}" type="pres">
      <dgm:prSet presAssocID="{87F3A933-3636-4847-8BF6-5C05FC2541BE}" presName="composite" presStyleCnt="0"/>
      <dgm:spPr/>
    </dgm:pt>
    <dgm:pt modelId="{D6C23079-FD4D-4878-9B1E-3D869CB610AF}" type="pres">
      <dgm:prSet presAssocID="{87F3A933-3636-4847-8BF6-5C05FC2541B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13B74CA-3803-4833-892D-DB7646DA89E2}" type="pres">
      <dgm:prSet presAssocID="{87F3A933-3636-4847-8BF6-5C05FC2541B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C08C70-94C8-40FD-A8BE-F5AF537F0E98}" type="pres">
      <dgm:prSet presAssocID="{84DBFAAB-43E4-4A78-B23F-B9F52DC5614C}" presName="sp" presStyleCnt="0"/>
      <dgm:spPr/>
    </dgm:pt>
    <dgm:pt modelId="{70DE11ED-0D4F-40D3-AA10-46453764BAD0}" type="pres">
      <dgm:prSet presAssocID="{04188DBE-38D3-43EB-8292-1114A0E16089}" presName="composite" presStyleCnt="0"/>
      <dgm:spPr/>
    </dgm:pt>
    <dgm:pt modelId="{4D9CAAD7-A15C-4080-A4CE-0AD4FEFF056A}" type="pres">
      <dgm:prSet presAssocID="{04188DBE-38D3-43EB-8292-1114A0E1608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0D77BDA-0CC8-4AF3-A54E-2CB62B6A5B1F}" type="pres">
      <dgm:prSet presAssocID="{04188DBE-38D3-43EB-8292-1114A0E16089}" presName="descendantText" presStyleLbl="alignAcc1" presStyleIdx="1" presStyleCnt="3" custLinFactNeighborX="209" custLinFactNeighborY="-36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1A999E-B04F-4734-AC88-C58B85517EC7}" type="pres">
      <dgm:prSet presAssocID="{EA757C7C-4345-4356-BE7B-24B80F7BBBA3}" presName="sp" presStyleCnt="0"/>
      <dgm:spPr/>
    </dgm:pt>
    <dgm:pt modelId="{57884378-6ECA-4AF2-A4AF-277B363ABF6F}" type="pres">
      <dgm:prSet presAssocID="{59BF7001-0656-48F2-A0F8-EB9725FEC1F4}" presName="composite" presStyleCnt="0"/>
      <dgm:spPr/>
    </dgm:pt>
    <dgm:pt modelId="{32E75768-6B65-48BC-A9E9-46E9F4F4FE9C}" type="pres">
      <dgm:prSet presAssocID="{59BF7001-0656-48F2-A0F8-EB9725FEC1F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2AB465-B673-401E-9E96-0B9F35681C8E}" type="pres">
      <dgm:prSet presAssocID="{59BF7001-0656-48F2-A0F8-EB9725FEC1F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4390910-B9D7-448B-90F9-2724F73CF33D}" srcId="{59BF7001-0656-48F2-A0F8-EB9725FEC1F4}" destId="{67186B3D-13BC-42CB-95A3-F3D635A9B50D}" srcOrd="0" destOrd="0" parTransId="{8090C58F-5274-4288-BAF5-C4865AD678BD}" sibTransId="{D010703E-BC01-4038-9078-9C847B1BE7C2}"/>
    <dgm:cxn modelId="{BBD0E3BA-95FC-4FCD-8D67-71E352BF747C}" type="presOf" srcId="{57852C7D-6953-4F49-B1F8-65E02AD82102}" destId="{50D77BDA-0CC8-4AF3-A54E-2CB62B6A5B1F}" srcOrd="0" destOrd="1" presId="urn:microsoft.com/office/officeart/2005/8/layout/chevron2"/>
    <dgm:cxn modelId="{FD85BD29-3C28-4215-942F-DE15CBC9A3B2}" srcId="{BB62D6FC-414F-49EF-9879-CE8E92D3443B}" destId="{87F3A933-3636-4847-8BF6-5C05FC2541BE}" srcOrd="0" destOrd="0" parTransId="{CAC1F3FE-C498-4855-8AB7-365191C6BF05}" sibTransId="{84DBFAAB-43E4-4A78-B23F-B9F52DC5614C}"/>
    <dgm:cxn modelId="{5A5185FA-F407-41D7-BF9A-9B553BF6B18D}" type="presOf" srcId="{67186B3D-13BC-42CB-95A3-F3D635A9B50D}" destId="{862AB465-B673-401E-9E96-0B9F35681C8E}" srcOrd="0" destOrd="0" presId="urn:microsoft.com/office/officeart/2005/8/layout/chevron2"/>
    <dgm:cxn modelId="{A438F1C8-22EA-472F-83B0-98A8BED688E7}" srcId="{BB62D6FC-414F-49EF-9879-CE8E92D3443B}" destId="{59BF7001-0656-48F2-A0F8-EB9725FEC1F4}" srcOrd="2" destOrd="0" parTransId="{CF130F19-7554-4D92-AA7F-F6301B730B20}" sibTransId="{AEDE156C-39EF-4ABF-AB0F-9154C6244B25}"/>
    <dgm:cxn modelId="{4C3D7DDB-F4D3-481E-9609-F95EDC8D034A}" srcId="{BB62D6FC-414F-49EF-9879-CE8E92D3443B}" destId="{04188DBE-38D3-43EB-8292-1114A0E16089}" srcOrd="1" destOrd="0" parTransId="{F2F8711D-D209-430D-BBB3-41CAF1D9562E}" sibTransId="{EA757C7C-4345-4356-BE7B-24B80F7BBBA3}"/>
    <dgm:cxn modelId="{01692C55-E8AA-483D-8B7C-B3D4935BF361}" type="presOf" srcId="{0978CDA3-1508-4AB5-AB18-1879C40C4FAD}" destId="{913B74CA-3803-4833-892D-DB7646DA89E2}" srcOrd="0" destOrd="0" presId="urn:microsoft.com/office/officeart/2005/8/layout/chevron2"/>
    <dgm:cxn modelId="{D8044727-2EEB-4C9F-B366-F5209AF72D3D}" type="presOf" srcId="{7AB0391D-3E0A-4AA7-BDD9-481181A23815}" destId="{50D77BDA-0CC8-4AF3-A54E-2CB62B6A5B1F}" srcOrd="0" destOrd="0" presId="urn:microsoft.com/office/officeart/2005/8/layout/chevron2"/>
    <dgm:cxn modelId="{3EC617E5-9C10-41DD-B286-2083579D8984}" type="presOf" srcId="{FB3438EC-4ADA-4ACD-A146-89E03E87D8FF}" destId="{913B74CA-3803-4833-892D-DB7646DA89E2}" srcOrd="0" destOrd="1" presId="urn:microsoft.com/office/officeart/2005/8/layout/chevron2"/>
    <dgm:cxn modelId="{FF9CD9B6-B4C8-43DF-A27B-1B08F0A599C6}" type="presOf" srcId="{87F3A933-3636-4847-8BF6-5C05FC2541BE}" destId="{D6C23079-FD4D-4878-9B1E-3D869CB610AF}" srcOrd="0" destOrd="0" presId="urn:microsoft.com/office/officeart/2005/8/layout/chevron2"/>
    <dgm:cxn modelId="{DDF7788C-9375-4BCC-A392-03F7DB0A3DE6}" type="presOf" srcId="{BB62D6FC-414F-49EF-9879-CE8E92D3443B}" destId="{D26D4767-BC61-41C9-9CAB-44F3CF33C18E}" srcOrd="0" destOrd="0" presId="urn:microsoft.com/office/officeart/2005/8/layout/chevron2"/>
    <dgm:cxn modelId="{3846C1C1-60A6-4B36-B94E-14315E3D4177}" srcId="{04188DBE-38D3-43EB-8292-1114A0E16089}" destId="{57852C7D-6953-4F49-B1F8-65E02AD82102}" srcOrd="1" destOrd="0" parTransId="{AAEC77F0-0319-422D-9811-DE67A2155D56}" sibTransId="{6DBCFCF6-D1EB-4147-93C4-5EA1C9207D1B}"/>
    <dgm:cxn modelId="{56D61ABA-F650-4A71-996B-FE4A4ED6635B}" type="presOf" srcId="{04188DBE-38D3-43EB-8292-1114A0E16089}" destId="{4D9CAAD7-A15C-4080-A4CE-0AD4FEFF056A}" srcOrd="0" destOrd="0" presId="urn:microsoft.com/office/officeart/2005/8/layout/chevron2"/>
    <dgm:cxn modelId="{2A8AE3FD-E7AC-414D-85D9-782BBD30A118}" srcId="{87F3A933-3636-4847-8BF6-5C05FC2541BE}" destId="{0978CDA3-1508-4AB5-AB18-1879C40C4FAD}" srcOrd="0" destOrd="0" parTransId="{DB737CB1-9ECC-4F37-8C51-9CE17FEAE15D}" sibTransId="{ACB6B375-B58D-44D9-B051-97DB6FF1E912}"/>
    <dgm:cxn modelId="{8F917353-E59D-4356-9B94-1C8A05C46549}" type="presOf" srcId="{59BF7001-0656-48F2-A0F8-EB9725FEC1F4}" destId="{32E75768-6B65-48BC-A9E9-46E9F4F4FE9C}" srcOrd="0" destOrd="0" presId="urn:microsoft.com/office/officeart/2005/8/layout/chevron2"/>
    <dgm:cxn modelId="{107EF164-EB87-4DE0-9DE5-491D91BFC0BB}" srcId="{87F3A933-3636-4847-8BF6-5C05FC2541BE}" destId="{FB3438EC-4ADA-4ACD-A146-89E03E87D8FF}" srcOrd="1" destOrd="0" parTransId="{BD61A62A-E9F7-4F85-A3F0-9133C6D6C0E1}" sibTransId="{E6DA4AA1-D76A-40F8-A686-70A8642B87DA}"/>
    <dgm:cxn modelId="{93F14D27-BDB0-45ED-A4BB-4A22A905592B}" srcId="{04188DBE-38D3-43EB-8292-1114A0E16089}" destId="{7AB0391D-3E0A-4AA7-BDD9-481181A23815}" srcOrd="0" destOrd="0" parTransId="{D98EB381-CB20-4AEC-8EF7-783C27B4EE69}" sibTransId="{B2CFFF3B-9839-43E3-8FEE-2955AD0762BD}"/>
    <dgm:cxn modelId="{C39F8239-B106-426F-AB32-D6F638AA44B1}" type="presParOf" srcId="{D26D4767-BC61-41C9-9CAB-44F3CF33C18E}" destId="{1E8D70F1-CB6D-4C71-9B7F-7703B85AE04A}" srcOrd="0" destOrd="0" presId="urn:microsoft.com/office/officeart/2005/8/layout/chevron2"/>
    <dgm:cxn modelId="{4E5AE7BF-EA19-4445-8696-87ED94014FFB}" type="presParOf" srcId="{1E8D70F1-CB6D-4C71-9B7F-7703B85AE04A}" destId="{D6C23079-FD4D-4878-9B1E-3D869CB610AF}" srcOrd="0" destOrd="0" presId="urn:microsoft.com/office/officeart/2005/8/layout/chevron2"/>
    <dgm:cxn modelId="{8DFA2487-EA12-49CB-BD29-D3D88DE4681A}" type="presParOf" srcId="{1E8D70F1-CB6D-4C71-9B7F-7703B85AE04A}" destId="{913B74CA-3803-4833-892D-DB7646DA89E2}" srcOrd="1" destOrd="0" presId="urn:microsoft.com/office/officeart/2005/8/layout/chevron2"/>
    <dgm:cxn modelId="{FF8D7996-0E6B-480E-A98B-7D2F649B6590}" type="presParOf" srcId="{D26D4767-BC61-41C9-9CAB-44F3CF33C18E}" destId="{C3C08C70-94C8-40FD-A8BE-F5AF537F0E98}" srcOrd="1" destOrd="0" presId="urn:microsoft.com/office/officeart/2005/8/layout/chevron2"/>
    <dgm:cxn modelId="{E89D9798-3AB4-4DA2-9AE8-4125CACC6E4B}" type="presParOf" srcId="{D26D4767-BC61-41C9-9CAB-44F3CF33C18E}" destId="{70DE11ED-0D4F-40D3-AA10-46453764BAD0}" srcOrd="2" destOrd="0" presId="urn:microsoft.com/office/officeart/2005/8/layout/chevron2"/>
    <dgm:cxn modelId="{CE10BA70-2472-4881-AD0E-13F563A456C7}" type="presParOf" srcId="{70DE11ED-0D4F-40D3-AA10-46453764BAD0}" destId="{4D9CAAD7-A15C-4080-A4CE-0AD4FEFF056A}" srcOrd="0" destOrd="0" presId="urn:microsoft.com/office/officeart/2005/8/layout/chevron2"/>
    <dgm:cxn modelId="{B9E1DB95-D834-472D-9170-1902529031D0}" type="presParOf" srcId="{70DE11ED-0D4F-40D3-AA10-46453764BAD0}" destId="{50D77BDA-0CC8-4AF3-A54E-2CB62B6A5B1F}" srcOrd="1" destOrd="0" presId="urn:microsoft.com/office/officeart/2005/8/layout/chevron2"/>
    <dgm:cxn modelId="{7CE0B6CD-23AF-4819-8CCA-A14BBC39220B}" type="presParOf" srcId="{D26D4767-BC61-41C9-9CAB-44F3CF33C18E}" destId="{B71A999E-B04F-4734-AC88-C58B85517EC7}" srcOrd="3" destOrd="0" presId="urn:microsoft.com/office/officeart/2005/8/layout/chevron2"/>
    <dgm:cxn modelId="{EE25990E-4594-477E-9E48-157B1A413D67}" type="presParOf" srcId="{D26D4767-BC61-41C9-9CAB-44F3CF33C18E}" destId="{57884378-6ECA-4AF2-A4AF-277B363ABF6F}" srcOrd="4" destOrd="0" presId="urn:microsoft.com/office/officeart/2005/8/layout/chevron2"/>
    <dgm:cxn modelId="{97B4ACAD-F727-4464-BB53-207AE7227EC2}" type="presParOf" srcId="{57884378-6ECA-4AF2-A4AF-277B363ABF6F}" destId="{32E75768-6B65-48BC-A9E9-46E9F4F4FE9C}" srcOrd="0" destOrd="0" presId="urn:microsoft.com/office/officeart/2005/8/layout/chevron2"/>
    <dgm:cxn modelId="{0FC22328-6D5E-42B6-B0AA-6FE87DD03254}" type="presParOf" srcId="{57884378-6ECA-4AF2-A4AF-277B363ABF6F}" destId="{862AB465-B673-401E-9E96-0B9F35681C8E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708352-FB12-4485-9CD1-5728ED8974E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D4A8C08-E777-4D73-AA7D-21B3D4AFE90B}">
      <dgm:prSet phldrT="[Testo]"/>
      <dgm:spPr/>
      <dgm:t>
        <a:bodyPr/>
        <a:lstStyle/>
        <a:p>
          <a:r>
            <a:rPr lang="it-IT" dirty="0" smtClean="0"/>
            <a:t>Contesto</a:t>
          </a:r>
        </a:p>
        <a:p>
          <a:endParaRPr lang="it-IT" dirty="0"/>
        </a:p>
      </dgm:t>
    </dgm:pt>
    <dgm:pt modelId="{5B4E1475-DCD1-4E4E-9CC4-6D81118C42A2}" type="parTrans" cxnId="{4A40EE5A-F70D-464D-B930-AD3775584404}">
      <dgm:prSet/>
      <dgm:spPr/>
      <dgm:t>
        <a:bodyPr/>
        <a:lstStyle/>
        <a:p>
          <a:endParaRPr lang="it-IT"/>
        </a:p>
      </dgm:t>
    </dgm:pt>
    <dgm:pt modelId="{C7B9A147-9CAC-4566-B2A4-36C925F62549}" type="sibTrans" cxnId="{4A40EE5A-F70D-464D-B930-AD3775584404}">
      <dgm:prSet/>
      <dgm:spPr/>
      <dgm:t>
        <a:bodyPr/>
        <a:lstStyle/>
        <a:p>
          <a:endParaRPr lang="it-IT"/>
        </a:p>
      </dgm:t>
    </dgm:pt>
    <dgm:pt modelId="{ABE12CFB-B06F-4A50-8C63-722B17E45535}">
      <dgm:prSet phldrT="[Testo]" custT="1"/>
      <dgm:spPr/>
      <dgm:t>
        <a:bodyPr/>
        <a:lstStyle/>
        <a:p>
          <a:r>
            <a:rPr lang="it-IT" sz="2800" dirty="0" smtClean="0">
              <a:latin typeface="Times New Roman" pitchFamily="18" charset="0"/>
              <a:cs typeface="Times New Roman" pitchFamily="18" charset="0"/>
            </a:rPr>
            <a:t>Condizione di ingresso</a:t>
          </a:r>
          <a:endParaRPr lang="it-IT" sz="2800" dirty="0">
            <a:latin typeface="Times New Roman" pitchFamily="18" charset="0"/>
            <a:cs typeface="Times New Roman" pitchFamily="18" charset="0"/>
          </a:endParaRPr>
        </a:p>
      </dgm:t>
    </dgm:pt>
    <dgm:pt modelId="{52B39328-DF13-42F9-B157-0642F9D4381D}" type="parTrans" cxnId="{F720E9FB-AF52-4265-A058-A95FB0DA8C75}">
      <dgm:prSet/>
      <dgm:spPr/>
      <dgm:t>
        <a:bodyPr/>
        <a:lstStyle/>
        <a:p>
          <a:endParaRPr lang="it-IT"/>
        </a:p>
      </dgm:t>
    </dgm:pt>
    <dgm:pt modelId="{33C17C9F-F27B-40E2-B969-81BAA40A237A}" type="sibTrans" cxnId="{F720E9FB-AF52-4265-A058-A95FB0DA8C75}">
      <dgm:prSet/>
      <dgm:spPr/>
      <dgm:t>
        <a:bodyPr/>
        <a:lstStyle/>
        <a:p>
          <a:endParaRPr lang="it-IT"/>
        </a:p>
      </dgm:t>
    </dgm:pt>
    <dgm:pt modelId="{5DA5BFAE-4D6D-484D-8CD3-7226644F664C}">
      <dgm:prSet phldrT="[Testo]" custT="1"/>
      <dgm:spPr/>
      <dgm:t>
        <a:bodyPr/>
        <a:lstStyle/>
        <a:p>
          <a:r>
            <a:rPr lang="it-IT" sz="3600" dirty="0" smtClean="0">
              <a:latin typeface="Times New Roman" pitchFamily="18" charset="0"/>
              <a:cs typeface="Times New Roman" pitchFamily="18" charset="0"/>
            </a:rPr>
            <a:t>Processi</a:t>
          </a:r>
          <a:endParaRPr lang="it-IT" sz="3600" dirty="0">
            <a:latin typeface="Times New Roman" pitchFamily="18" charset="0"/>
            <a:cs typeface="Times New Roman" pitchFamily="18" charset="0"/>
          </a:endParaRPr>
        </a:p>
      </dgm:t>
    </dgm:pt>
    <dgm:pt modelId="{4AE351D6-02BC-465D-B06E-765358B1F8F3}" type="parTrans" cxnId="{B8E4A42C-55DB-4651-B91A-42939DA3B68A}">
      <dgm:prSet/>
      <dgm:spPr/>
      <dgm:t>
        <a:bodyPr/>
        <a:lstStyle/>
        <a:p>
          <a:endParaRPr lang="it-IT"/>
        </a:p>
      </dgm:t>
    </dgm:pt>
    <dgm:pt modelId="{1894DF1F-69FB-4BE6-B251-8C9F75E5D909}" type="sibTrans" cxnId="{B8E4A42C-55DB-4651-B91A-42939DA3B68A}">
      <dgm:prSet/>
      <dgm:spPr/>
      <dgm:t>
        <a:bodyPr/>
        <a:lstStyle/>
        <a:p>
          <a:endParaRPr lang="it-IT"/>
        </a:p>
      </dgm:t>
    </dgm:pt>
    <dgm:pt modelId="{84965FA6-C31D-41E8-922B-D5EE8E27C191}">
      <dgm:prSet phldrT="[Testo]" custT="1"/>
      <dgm:spPr/>
      <dgm:t>
        <a:bodyPr/>
        <a:lstStyle/>
        <a:p>
          <a:r>
            <a:rPr lang="it-IT" sz="2800" dirty="0" smtClean="0">
              <a:latin typeface="Times New Roman" pitchFamily="18" charset="0"/>
              <a:cs typeface="Times New Roman" pitchFamily="18" charset="0"/>
            </a:rPr>
            <a:t>Output</a:t>
          </a:r>
          <a:r>
            <a:rPr lang="it-IT" sz="2800" baseline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it-IT" sz="2800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it-IT" sz="2800" baseline="0" dirty="0" smtClean="0">
              <a:latin typeface="Times New Roman" pitchFamily="18" charset="0"/>
              <a:cs typeface="Times New Roman" pitchFamily="18" charset="0"/>
            </a:rPr>
            <a:t>Prodotti</a:t>
          </a:r>
          <a:endParaRPr lang="it-IT" sz="2800" dirty="0">
            <a:latin typeface="Times New Roman" pitchFamily="18" charset="0"/>
            <a:cs typeface="Times New Roman" pitchFamily="18" charset="0"/>
          </a:endParaRPr>
        </a:p>
      </dgm:t>
    </dgm:pt>
    <dgm:pt modelId="{0851023F-9A04-4304-88CA-06A1424E0327}" type="parTrans" cxnId="{7B5F1883-1CB2-496F-BF4E-91A4C61BD1CD}">
      <dgm:prSet/>
      <dgm:spPr/>
      <dgm:t>
        <a:bodyPr/>
        <a:lstStyle/>
        <a:p>
          <a:endParaRPr lang="it-IT"/>
        </a:p>
      </dgm:t>
    </dgm:pt>
    <dgm:pt modelId="{9552B8A7-01AB-425C-A5D6-477E8E9204C6}" type="sibTrans" cxnId="{7B5F1883-1CB2-496F-BF4E-91A4C61BD1CD}">
      <dgm:prSet/>
      <dgm:spPr/>
      <dgm:t>
        <a:bodyPr/>
        <a:lstStyle/>
        <a:p>
          <a:endParaRPr lang="it-IT"/>
        </a:p>
      </dgm:t>
    </dgm:pt>
    <dgm:pt modelId="{87B20A78-5895-492F-AF50-E2B7350D9806}" type="pres">
      <dgm:prSet presAssocID="{EC708352-FB12-4485-9CD1-5728ED8974E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6B058A5-0299-462E-96FF-E06AE6D5BBC3}" type="pres">
      <dgm:prSet presAssocID="{6D4A8C08-E777-4D73-AA7D-21B3D4AFE90B}" presName="roof" presStyleLbl="dkBgShp" presStyleIdx="0" presStyleCnt="2"/>
      <dgm:spPr/>
      <dgm:t>
        <a:bodyPr/>
        <a:lstStyle/>
        <a:p>
          <a:endParaRPr lang="it-IT"/>
        </a:p>
      </dgm:t>
    </dgm:pt>
    <dgm:pt modelId="{F4306BE7-4690-478D-A1A2-49888EA69272}" type="pres">
      <dgm:prSet presAssocID="{6D4A8C08-E777-4D73-AA7D-21B3D4AFE90B}" presName="pillars" presStyleCnt="0"/>
      <dgm:spPr/>
    </dgm:pt>
    <dgm:pt modelId="{30CD5679-8623-4002-87F5-34707E73488A}" type="pres">
      <dgm:prSet presAssocID="{6D4A8C08-E777-4D73-AA7D-21B3D4AFE90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5262A7-6483-47D4-AFC2-27D0D633F91C}" type="pres">
      <dgm:prSet presAssocID="{5DA5BFAE-4D6D-484D-8CD3-7226644F664C}" presName="pillarX" presStyleLbl="node1" presStyleIdx="1" presStyleCnt="3" custScaleX="704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0B6054-2D63-46A2-B682-B34FFC6D053D}" type="pres">
      <dgm:prSet presAssocID="{84965FA6-C31D-41E8-922B-D5EE8E27C19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04588B4-0D47-4FB3-B677-4F0A62CF6D12}" type="pres">
      <dgm:prSet presAssocID="{6D4A8C08-E777-4D73-AA7D-21B3D4AFE90B}" presName="base" presStyleLbl="dkBgShp" presStyleIdx="1" presStyleCnt="2"/>
      <dgm:spPr/>
    </dgm:pt>
  </dgm:ptLst>
  <dgm:cxnLst>
    <dgm:cxn modelId="{9BD3CD9D-C4C7-4B08-A7CB-06BD9DF4E6AE}" type="presOf" srcId="{5DA5BFAE-4D6D-484D-8CD3-7226644F664C}" destId="{565262A7-6483-47D4-AFC2-27D0D633F91C}" srcOrd="0" destOrd="0" presId="urn:microsoft.com/office/officeart/2005/8/layout/hList3"/>
    <dgm:cxn modelId="{ECB836FE-49AA-4DCA-9ADE-48F4EB483B2E}" type="presOf" srcId="{EC708352-FB12-4485-9CD1-5728ED8974E2}" destId="{87B20A78-5895-492F-AF50-E2B7350D9806}" srcOrd="0" destOrd="0" presId="urn:microsoft.com/office/officeart/2005/8/layout/hList3"/>
    <dgm:cxn modelId="{DD1D7FCE-2A78-4D88-82FB-9CEF35181AAB}" type="presOf" srcId="{ABE12CFB-B06F-4A50-8C63-722B17E45535}" destId="{30CD5679-8623-4002-87F5-34707E73488A}" srcOrd="0" destOrd="0" presId="urn:microsoft.com/office/officeart/2005/8/layout/hList3"/>
    <dgm:cxn modelId="{7B5F1883-1CB2-496F-BF4E-91A4C61BD1CD}" srcId="{6D4A8C08-E777-4D73-AA7D-21B3D4AFE90B}" destId="{84965FA6-C31D-41E8-922B-D5EE8E27C191}" srcOrd="2" destOrd="0" parTransId="{0851023F-9A04-4304-88CA-06A1424E0327}" sibTransId="{9552B8A7-01AB-425C-A5D6-477E8E9204C6}"/>
    <dgm:cxn modelId="{F258D644-A891-47D4-A7F0-E2CE541469D6}" type="presOf" srcId="{6D4A8C08-E777-4D73-AA7D-21B3D4AFE90B}" destId="{C6B058A5-0299-462E-96FF-E06AE6D5BBC3}" srcOrd="0" destOrd="0" presId="urn:microsoft.com/office/officeart/2005/8/layout/hList3"/>
    <dgm:cxn modelId="{B8E4A42C-55DB-4651-B91A-42939DA3B68A}" srcId="{6D4A8C08-E777-4D73-AA7D-21B3D4AFE90B}" destId="{5DA5BFAE-4D6D-484D-8CD3-7226644F664C}" srcOrd="1" destOrd="0" parTransId="{4AE351D6-02BC-465D-B06E-765358B1F8F3}" sibTransId="{1894DF1F-69FB-4BE6-B251-8C9F75E5D909}"/>
    <dgm:cxn modelId="{7ED85674-BCBB-43BC-A107-A8051ECC1391}" type="presOf" srcId="{84965FA6-C31D-41E8-922B-D5EE8E27C191}" destId="{860B6054-2D63-46A2-B682-B34FFC6D053D}" srcOrd="0" destOrd="0" presId="urn:microsoft.com/office/officeart/2005/8/layout/hList3"/>
    <dgm:cxn modelId="{F720E9FB-AF52-4265-A058-A95FB0DA8C75}" srcId="{6D4A8C08-E777-4D73-AA7D-21B3D4AFE90B}" destId="{ABE12CFB-B06F-4A50-8C63-722B17E45535}" srcOrd="0" destOrd="0" parTransId="{52B39328-DF13-42F9-B157-0642F9D4381D}" sibTransId="{33C17C9F-F27B-40E2-B969-81BAA40A237A}"/>
    <dgm:cxn modelId="{4A40EE5A-F70D-464D-B930-AD3775584404}" srcId="{EC708352-FB12-4485-9CD1-5728ED8974E2}" destId="{6D4A8C08-E777-4D73-AA7D-21B3D4AFE90B}" srcOrd="0" destOrd="0" parTransId="{5B4E1475-DCD1-4E4E-9CC4-6D81118C42A2}" sibTransId="{C7B9A147-9CAC-4566-B2A4-36C925F62549}"/>
    <dgm:cxn modelId="{0153DAB3-73FC-4955-8D6A-F5E8B0AD8FC4}" type="presParOf" srcId="{87B20A78-5895-492F-AF50-E2B7350D9806}" destId="{C6B058A5-0299-462E-96FF-E06AE6D5BBC3}" srcOrd="0" destOrd="0" presId="urn:microsoft.com/office/officeart/2005/8/layout/hList3"/>
    <dgm:cxn modelId="{906EE1BB-FCD5-4F49-86F5-2898306649D4}" type="presParOf" srcId="{87B20A78-5895-492F-AF50-E2B7350D9806}" destId="{F4306BE7-4690-478D-A1A2-49888EA69272}" srcOrd="1" destOrd="0" presId="urn:microsoft.com/office/officeart/2005/8/layout/hList3"/>
    <dgm:cxn modelId="{E68B3949-00CA-4C68-BF50-499020209E7C}" type="presParOf" srcId="{F4306BE7-4690-478D-A1A2-49888EA69272}" destId="{30CD5679-8623-4002-87F5-34707E73488A}" srcOrd="0" destOrd="0" presId="urn:microsoft.com/office/officeart/2005/8/layout/hList3"/>
    <dgm:cxn modelId="{18595F34-37CE-4F53-834E-18D74EC924CA}" type="presParOf" srcId="{F4306BE7-4690-478D-A1A2-49888EA69272}" destId="{565262A7-6483-47D4-AFC2-27D0D633F91C}" srcOrd="1" destOrd="0" presId="urn:microsoft.com/office/officeart/2005/8/layout/hList3"/>
    <dgm:cxn modelId="{B060E175-E0FE-42D1-A55E-467E8E346D2E}" type="presParOf" srcId="{F4306BE7-4690-478D-A1A2-49888EA69272}" destId="{860B6054-2D63-46A2-B682-B34FFC6D053D}" srcOrd="2" destOrd="0" presId="urn:microsoft.com/office/officeart/2005/8/layout/hList3"/>
    <dgm:cxn modelId="{6E9A8995-4612-45EF-A3F0-B017D47A8C88}" type="presParOf" srcId="{87B20A78-5895-492F-AF50-E2B7350D9806}" destId="{304588B4-0D47-4FB3-B677-4F0A62CF6D12}" srcOrd="2" destOrd="0" presId="urn:microsoft.com/office/officeart/2005/8/layout/h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5FF39B-913A-497A-8947-0677113A127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9E542AE-74DF-41A1-97F1-4513D069154F}">
      <dgm:prSet phldrT="[Testo]"/>
      <dgm:spPr/>
      <dgm:t>
        <a:bodyPr/>
        <a:lstStyle/>
        <a:p>
          <a:r>
            <a:rPr lang="it-IT" dirty="0" smtClean="0"/>
            <a:t>Autoanalisi Valutazione interna ed esterna</a:t>
          </a:r>
          <a:endParaRPr lang="it-IT" dirty="0"/>
        </a:p>
      </dgm:t>
    </dgm:pt>
    <dgm:pt modelId="{41615853-53A2-4D14-8EAB-25904497857D}" type="parTrans" cxnId="{0CA0DD1F-017D-401F-9863-B61AC2027B5C}">
      <dgm:prSet/>
      <dgm:spPr/>
      <dgm:t>
        <a:bodyPr/>
        <a:lstStyle/>
        <a:p>
          <a:endParaRPr lang="it-IT"/>
        </a:p>
      </dgm:t>
    </dgm:pt>
    <dgm:pt modelId="{491446C5-D136-4B34-83B9-44DDF31334D9}" type="sibTrans" cxnId="{0CA0DD1F-017D-401F-9863-B61AC2027B5C}">
      <dgm:prSet/>
      <dgm:spPr/>
      <dgm:t>
        <a:bodyPr/>
        <a:lstStyle/>
        <a:p>
          <a:endParaRPr lang="it-IT"/>
        </a:p>
      </dgm:t>
    </dgm:pt>
    <dgm:pt modelId="{9CD22DCC-75F1-4E08-8714-8525A8960A53}">
      <dgm:prSet phldrT="[Testo]"/>
      <dgm:spPr/>
      <dgm:t>
        <a:bodyPr/>
        <a:lstStyle/>
        <a:p>
          <a:r>
            <a:rPr lang="it-IT" dirty="0" smtClean="0"/>
            <a:t>Individuazione delle priorità e Creazione Piano di miglioramento</a:t>
          </a:r>
          <a:endParaRPr lang="it-IT" dirty="0"/>
        </a:p>
      </dgm:t>
    </dgm:pt>
    <dgm:pt modelId="{4749C0C6-751C-432B-A16F-6813F839B22F}" type="parTrans" cxnId="{C29F96E0-5904-480B-B530-D67CD6792F4D}">
      <dgm:prSet/>
      <dgm:spPr/>
      <dgm:t>
        <a:bodyPr/>
        <a:lstStyle/>
        <a:p>
          <a:endParaRPr lang="it-IT"/>
        </a:p>
      </dgm:t>
    </dgm:pt>
    <dgm:pt modelId="{95216542-03E6-4051-9C79-72DB17B33E02}" type="sibTrans" cxnId="{C29F96E0-5904-480B-B530-D67CD6792F4D}">
      <dgm:prSet/>
      <dgm:spPr/>
      <dgm:t>
        <a:bodyPr/>
        <a:lstStyle/>
        <a:p>
          <a:endParaRPr lang="it-IT"/>
        </a:p>
      </dgm:t>
    </dgm:pt>
    <dgm:pt modelId="{1969714E-1573-4A85-8413-DD2C0BE9053A}">
      <dgm:prSet phldrT="[Testo]"/>
      <dgm:spPr/>
      <dgm:t>
        <a:bodyPr/>
        <a:lstStyle/>
        <a:p>
          <a:r>
            <a:rPr lang="it-IT" dirty="0" smtClean="0"/>
            <a:t>Realizzazione attività del PDM</a:t>
          </a:r>
          <a:endParaRPr lang="it-IT" dirty="0"/>
        </a:p>
      </dgm:t>
    </dgm:pt>
    <dgm:pt modelId="{99B1B5EC-8EB4-4771-ADC0-E96D6B6BCD23}" type="parTrans" cxnId="{9E8CDA3C-B7AF-4BEF-99FA-274F42D1CB1A}">
      <dgm:prSet/>
      <dgm:spPr/>
      <dgm:t>
        <a:bodyPr/>
        <a:lstStyle/>
        <a:p>
          <a:endParaRPr lang="it-IT"/>
        </a:p>
      </dgm:t>
    </dgm:pt>
    <dgm:pt modelId="{4E51D87A-2837-4577-A0DA-946A65534EA9}" type="sibTrans" cxnId="{9E8CDA3C-B7AF-4BEF-99FA-274F42D1CB1A}">
      <dgm:prSet/>
      <dgm:spPr/>
      <dgm:t>
        <a:bodyPr/>
        <a:lstStyle/>
        <a:p>
          <a:endParaRPr lang="it-IT"/>
        </a:p>
      </dgm:t>
    </dgm:pt>
    <dgm:pt modelId="{39394C56-4F24-463B-BA7C-4C7F3E164D6D}">
      <dgm:prSet phldrT="[Testo]"/>
      <dgm:spPr/>
      <dgm:t>
        <a:bodyPr/>
        <a:lstStyle/>
        <a:p>
          <a:r>
            <a:rPr lang="it-IT" dirty="0" smtClean="0"/>
            <a:t>Monitoraggio e valutazione  dei risultati</a:t>
          </a:r>
          <a:endParaRPr lang="it-IT" dirty="0"/>
        </a:p>
      </dgm:t>
    </dgm:pt>
    <dgm:pt modelId="{226FEB64-D608-4E6B-B4B7-11983EED63EC}" type="parTrans" cxnId="{4574D9AB-3FF8-41CE-B751-6542826A0D91}">
      <dgm:prSet/>
      <dgm:spPr/>
      <dgm:t>
        <a:bodyPr/>
        <a:lstStyle/>
        <a:p>
          <a:endParaRPr lang="it-IT"/>
        </a:p>
      </dgm:t>
    </dgm:pt>
    <dgm:pt modelId="{79CD41C3-527A-4B8D-9460-D9E473A6B8D8}" type="sibTrans" cxnId="{4574D9AB-3FF8-41CE-B751-6542826A0D91}">
      <dgm:prSet/>
      <dgm:spPr/>
      <dgm:t>
        <a:bodyPr/>
        <a:lstStyle/>
        <a:p>
          <a:endParaRPr lang="it-IT"/>
        </a:p>
      </dgm:t>
    </dgm:pt>
    <dgm:pt modelId="{74540EE5-D032-4AF4-A912-F2BA2A0AFCFD}">
      <dgm:prSet phldrT="[Testo]"/>
      <dgm:spPr/>
      <dgm:t>
        <a:bodyPr/>
        <a:lstStyle/>
        <a:p>
          <a:r>
            <a:rPr lang="it-IT" dirty="0" smtClean="0"/>
            <a:t>Riesame ed interventi correttivi</a:t>
          </a:r>
          <a:endParaRPr lang="it-IT" dirty="0"/>
        </a:p>
      </dgm:t>
    </dgm:pt>
    <dgm:pt modelId="{B94CCA28-D1F7-437B-B784-6F97A39CBB1C}" type="parTrans" cxnId="{8139C78D-B479-4A03-83B9-9638E06806E2}">
      <dgm:prSet/>
      <dgm:spPr/>
      <dgm:t>
        <a:bodyPr/>
        <a:lstStyle/>
        <a:p>
          <a:endParaRPr lang="it-IT"/>
        </a:p>
      </dgm:t>
    </dgm:pt>
    <dgm:pt modelId="{F440E589-95F8-4B38-AF09-58A07EFF3593}" type="sibTrans" cxnId="{8139C78D-B479-4A03-83B9-9638E06806E2}">
      <dgm:prSet/>
      <dgm:spPr/>
      <dgm:t>
        <a:bodyPr/>
        <a:lstStyle/>
        <a:p>
          <a:endParaRPr lang="it-IT"/>
        </a:p>
      </dgm:t>
    </dgm:pt>
    <dgm:pt modelId="{C49E9A6D-ED19-4017-981A-CA3AC7C632B5}" type="pres">
      <dgm:prSet presAssocID="{B15FF39B-913A-497A-8947-0677113A127C}" presName="cycle" presStyleCnt="0">
        <dgm:presLayoutVars>
          <dgm:dir/>
          <dgm:resizeHandles val="exact"/>
        </dgm:presLayoutVars>
      </dgm:prSet>
      <dgm:spPr/>
    </dgm:pt>
    <dgm:pt modelId="{609FAF4E-5398-4FC5-A2A5-FDAE348328FF}" type="pres">
      <dgm:prSet presAssocID="{E9E542AE-74DF-41A1-97F1-4513D069154F}" presName="node" presStyleLbl="node1" presStyleIdx="0" presStyleCnt="5">
        <dgm:presLayoutVars>
          <dgm:bulletEnabled val="1"/>
        </dgm:presLayoutVars>
      </dgm:prSet>
      <dgm:spPr/>
    </dgm:pt>
    <dgm:pt modelId="{3D0A4545-10AD-457A-A18A-E6BAB1A2464E}" type="pres">
      <dgm:prSet presAssocID="{491446C5-D136-4B34-83B9-44DDF31334D9}" presName="sibTrans" presStyleLbl="sibTrans2D1" presStyleIdx="0" presStyleCnt="5"/>
      <dgm:spPr/>
    </dgm:pt>
    <dgm:pt modelId="{D74300A6-536B-4E45-A25F-86A202B4C118}" type="pres">
      <dgm:prSet presAssocID="{491446C5-D136-4B34-83B9-44DDF31334D9}" presName="connectorText" presStyleLbl="sibTrans2D1" presStyleIdx="0" presStyleCnt="5"/>
      <dgm:spPr/>
    </dgm:pt>
    <dgm:pt modelId="{171B75E1-4CE9-41B9-A3C5-0F90D862899C}" type="pres">
      <dgm:prSet presAssocID="{9CD22DCC-75F1-4E08-8714-8525A8960A53}" presName="node" presStyleLbl="node1" presStyleIdx="1" presStyleCnt="5">
        <dgm:presLayoutVars>
          <dgm:bulletEnabled val="1"/>
        </dgm:presLayoutVars>
      </dgm:prSet>
      <dgm:spPr/>
    </dgm:pt>
    <dgm:pt modelId="{F2C4ADB1-0240-4431-985D-F8D491E5FF0E}" type="pres">
      <dgm:prSet presAssocID="{95216542-03E6-4051-9C79-72DB17B33E02}" presName="sibTrans" presStyleLbl="sibTrans2D1" presStyleIdx="1" presStyleCnt="5"/>
      <dgm:spPr/>
    </dgm:pt>
    <dgm:pt modelId="{0F5917B3-1007-48E1-9DEF-AE245393E9A4}" type="pres">
      <dgm:prSet presAssocID="{95216542-03E6-4051-9C79-72DB17B33E02}" presName="connectorText" presStyleLbl="sibTrans2D1" presStyleIdx="1" presStyleCnt="5"/>
      <dgm:spPr/>
    </dgm:pt>
    <dgm:pt modelId="{83677A45-741C-4407-9744-E60609697DA9}" type="pres">
      <dgm:prSet presAssocID="{1969714E-1573-4A85-8413-DD2C0BE9053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A7522E-8379-49EC-BC6F-8FAB1F836FE3}" type="pres">
      <dgm:prSet presAssocID="{4E51D87A-2837-4577-A0DA-946A65534EA9}" presName="sibTrans" presStyleLbl="sibTrans2D1" presStyleIdx="2" presStyleCnt="5"/>
      <dgm:spPr/>
    </dgm:pt>
    <dgm:pt modelId="{69557C2A-7918-404F-813A-C3F0E9EB0A8D}" type="pres">
      <dgm:prSet presAssocID="{4E51D87A-2837-4577-A0DA-946A65534EA9}" presName="connectorText" presStyleLbl="sibTrans2D1" presStyleIdx="2" presStyleCnt="5"/>
      <dgm:spPr/>
    </dgm:pt>
    <dgm:pt modelId="{F962FACF-A468-41E6-93A2-E3DF97B80D56}" type="pres">
      <dgm:prSet presAssocID="{39394C56-4F24-463B-BA7C-4C7F3E164D6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86D7B9-DC86-406D-A5B6-FFAB6CC7C575}" type="pres">
      <dgm:prSet presAssocID="{79CD41C3-527A-4B8D-9460-D9E473A6B8D8}" presName="sibTrans" presStyleLbl="sibTrans2D1" presStyleIdx="3" presStyleCnt="5"/>
      <dgm:spPr/>
    </dgm:pt>
    <dgm:pt modelId="{184BC70C-560D-4F88-9F37-F48722BDD2C6}" type="pres">
      <dgm:prSet presAssocID="{79CD41C3-527A-4B8D-9460-D9E473A6B8D8}" presName="connectorText" presStyleLbl="sibTrans2D1" presStyleIdx="3" presStyleCnt="5"/>
      <dgm:spPr/>
    </dgm:pt>
    <dgm:pt modelId="{BC0080EE-8DE3-4BCE-952B-6C5006F8E606}" type="pres">
      <dgm:prSet presAssocID="{74540EE5-D032-4AF4-A912-F2BA2A0AFC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DB3FFD-B079-4981-981C-4FE8A93AD9F9}" type="pres">
      <dgm:prSet presAssocID="{F440E589-95F8-4B38-AF09-58A07EFF3593}" presName="sibTrans" presStyleLbl="sibTrans2D1" presStyleIdx="4" presStyleCnt="5"/>
      <dgm:spPr/>
    </dgm:pt>
    <dgm:pt modelId="{D90F6735-7DE2-4DDB-B100-1EB9B0D8FDFB}" type="pres">
      <dgm:prSet presAssocID="{F440E589-95F8-4B38-AF09-58A07EFF3593}" presName="connectorText" presStyleLbl="sibTrans2D1" presStyleIdx="4" presStyleCnt="5"/>
      <dgm:spPr/>
    </dgm:pt>
  </dgm:ptLst>
  <dgm:cxnLst>
    <dgm:cxn modelId="{E6DB403E-9F63-4750-BCA6-7363764F34AE}" type="presOf" srcId="{9CD22DCC-75F1-4E08-8714-8525A8960A53}" destId="{171B75E1-4CE9-41B9-A3C5-0F90D862899C}" srcOrd="0" destOrd="0" presId="urn:microsoft.com/office/officeart/2005/8/layout/cycle2"/>
    <dgm:cxn modelId="{4A28F7DD-726A-43E0-B724-AD6250FBE762}" type="presOf" srcId="{95216542-03E6-4051-9C79-72DB17B33E02}" destId="{F2C4ADB1-0240-4431-985D-F8D491E5FF0E}" srcOrd="0" destOrd="0" presId="urn:microsoft.com/office/officeart/2005/8/layout/cycle2"/>
    <dgm:cxn modelId="{CF765401-2073-4A16-8673-80C086C1BB3B}" type="presOf" srcId="{4E51D87A-2837-4577-A0DA-946A65534EA9}" destId="{69557C2A-7918-404F-813A-C3F0E9EB0A8D}" srcOrd="1" destOrd="0" presId="urn:microsoft.com/office/officeart/2005/8/layout/cycle2"/>
    <dgm:cxn modelId="{8139C78D-B479-4A03-83B9-9638E06806E2}" srcId="{B15FF39B-913A-497A-8947-0677113A127C}" destId="{74540EE5-D032-4AF4-A912-F2BA2A0AFCFD}" srcOrd="4" destOrd="0" parTransId="{B94CCA28-D1F7-437B-B784-6F97A39CBB1C}" sibTransId="{F440E589-95F8-4B38-AF09-58A07EFF3593}"/>
    <dgm:cxn modelId="{559E3F64-EBAC-4D87-8F90-9DF4A8E9057A}" type="presOf" srcId="{B15FF39B-913A-497A-8947-0677113A127C}" destId="{C49E9A6D-ED19-4017-981A-CA3AC7C632B5}" srcOrd="0" destOrd="0" presId="urn:microsoft.com/office/officeart/2005/8/layout/cycle2"/>
    <dgm:cxn modelId="{608DB30D-AD75-4C92-9BB4-ADF140BC72DC}" type="presOf" srcId="{79CD41C3-527A-4B8D-9460-D9E473A6B8D8}" destId="{7086D7B9-DC86-406D-A5B6-FFAB6CC7C575}" srcOrd="0" destOrd="0" presId="urn:microsoft.com/office/officeart/2005/8/layout/cycle2"/>
    <dgm:cxn modelId="{6D950ACB-2E3E-40B9-9318-48B42D3B954E}" type="presOf" srcId="{39394C56-4F24-463B-BA7C-4C7F3E164D6D}" destId="{F962FACF-A468-41E6-93A2-E3DF97B80D56}" srcOrd="0" destOrd="0" presId="urn:microsoft.com/office/officeart/2005/8/layout/cycle2"/>
    <dgm:cxn modelId="{D298B6DA-968E-400F-967A-FC77EA719863}" type="presOf" srcId="{1969714E-1573-4A85-8413-DD2C0BE9053A}" destId="{83677A45-741C-4407-9744-E60609697DA9}" srcOrd="0" destOrd="0" presId="urn:microsoft.com/office/officeart/2005/8/layout/cycle2"/>
    <dgm:cxn modelId="{4CF62027-7CA2-412F-AE29-C59FCFCB6971}" type="presOf" srcId="{74540EE5-D032-4AF4-A912-F2BA2A0AFCFD}" destId="{BC0080EE-8DE3-4BCE-952B-6C5006F8E606}" srcOrd="0" destOrd="0" presId="urn:microsoft.com/office/officeart/2005/8/layout/cycle2"/>
    <dgm:cxn modelId="{C29F96E0-5904-480B-B530-D67CD6792F4D}" srcId="{B15FF39B-913A-497A-8947-0677113A127C}" destId="{9CD22DCC-75F1-4E08-8714-8525A8960A53}" srcOrd="1" destOrd="0" parTransId="{4749C0C6-751C-432B-A16F-6813F839B22F}" sibTransId="{95216542-03E6-4051-9C79-72DB17B33E02}"/>
    <dgm:cxn modelId="{C8FCD030-BBD7-4918-ACD0-D30C618AD84C}" type="presOf" srcId="{4E51D87A-2837-4577-A0DA-946A65534EA9}" destId="{10A7522E-8379-49EC-BC6F-8FAB1F836FE3}" srcOrd="0" destOrd="0" presId="urn:microsoft.com/office/officeart/2005/8/layout/cycle2"/>
    <dgm:cxn modelId="{0CA0DD1F-017D-401F-9863-B61AC2027B5C}" srcId="{B15FF39B-913A-497A-8947-0677113A127C}" destId="{E9E542AE-74DF-41A1-97F1-4513D069154F}" srcOrd="0" destOrd="0" parTransId="{41615853-53A2-4D14-8EAB-25904497857D}" sibTransId="{491446C5-D136-4B34-83B9-44DDF31334D9}"/>
    <dgm:cxn modelId="{452657C5-76E9-4D33-86E4-D08CC062BFFF}" type="presOf" srcId="{F440E589-95F8-4B38-AF09-58A07EFF3593}" destId="{0DDB3FFD-B079-4981-981C-4FE8A93AD9F9}" srcOrd="0" destOrd="0" presId="urn:microsoft.com/office/officeart/2005/8/layout/cycle2"/>
    <dgm:cxn modelId="{B769DB20-2532-4F36-88FD-C8A1CB151D3B}" type="presOf" srcId="{E9E542AE-74DF-41A1-97F1-4513D069154F}" destId="{609FAF4E-5398-4FC5-A2A5-FDAE348328FF}" srcOrd="0" destOrd="0" presId="urn:microsoft.com/office/officeart/2005/8/layout/cycle2"/>
    <dgm:cxn modelId="{EFEF293F-A1DF-40FE-8183-DD92EFBD9996}" type="presOf" srcId="{F440E589-95F8-4B38-AF09-58A07EFF3593}" destId="{D90F6735-7DE2-4DDB-B100-1EB9B0D8FDFB}" srcOrd="1" destOrd="0" presId="urn:microsoft.com/office/officeart/2005/8/layout/cycle2"/>
    <dgm:cxn modelId="{9E8CDA3C-B7AF-4BEF-99FA-274F42D1CB1A}" srcId="{B15FF39B-913A-497A-8947-0677113A127C}" destId="{1969714E-1573-4A85-8413-DD2C0BE9053A}" srcOrd="2" destOrd="0" parTransId="{99B1B5EC-8EB4-4771-ADC0-E96D6B6BCD23}" sibTransId="{4E51D87A-2837-4577-A0DA-946A65534EA9}"/>
    <dgm:cxn modelId="{E54C3344-CA91-4EAD-9E2E-008AE812E034}" type="presOf" srcId="{79CD41C3-527A-4B8D-9460-D9E473A6B8D8}" destId="{184BC70C-560D-4F88-9F37-F48722BDD2C6}" srcOrd="1" destOrd="0" presId="urn:microsoft.com/office/officeart/2005/8/layout/cycle2"/>
    <dgm:cxn modelId="{0F5FCC41-FA2D-44A2-A6C2-6749527FC5E8}" type="presOf" srcId="{491446C5-D136-4B34-83B9-44DDF31334D9}" destId="{3D0A4545-10AD-457A-A18A-E6BAB1A2464E}" srcOrd="0" destOrd="0" presId="urn:microsoft.com/office/officeart/2005/8/layout/cycle2"/>
    <dgm:cxn modelId="{C95F62F1-7BFF-49AE-809B-6B2364D50988}" type="presOf" srcId="{95216542-03E6-4051-9C79-72DB17B33E02}" destId="{0F5917B3-1007-48E1-9DEF-AE245393E9A4}" srcOrd="1" destOrd="0" presId="urn:microsoft.com/office/officeart/2005/8/layout/cycle2"/>
    <dgm:cxn modelId="{4574D9AB-3FF8-41CE-B751-6542826A0D91}" srcId="{B15FF39B-913A-497A-8947-0677113A127C}" destId="{39394C56-4F24-463B-BA7C-4C7F3E164D6D}" srcOrd="3" destOrd="0" parTransId="{226FEB64-D608-4E6B-B4B7-11983EED63EC}" sibTransId="{79CD41C3-527A-4B8D-9460-D9E473A6B8D8}"/>
    <dgm:cxn modelId="{897ED71E-8185-466B-A1F7-5F686E17433E}" type="presOf" srcId="{491446C5-D136-4B34-83B9-44DDF31334D9}" destId="{D74300A6-536B-4E45-A25F-86A202B4C118}" srcOrd="1" destOrd="0" presId="urn:microsoft.com/office/officeart/2005/8/layout/cycle2"/>
    <dgm:cxn modelId="{FE75D026-2E60-4FE5-BE48-5CAEAF14BF19}" type="presParOf" srcId="{C49E9A6D-ED19-4017-981A-CA3AC7C632B5}" destId="{609FAF4E-5398-4FC5-A2A5-FDAE348328FF}" srcOrd="0" destOrd="0" presId="urn:microsoft.com/office/officeart/2005/8/layout/cycle2"/>
    <dgm:cxn modelId="{4371DDBB-40B9-4083-89AC-0C9E2337F41C}" type="presParOf" srcId="{C49E9A6D-ED19-4017-981A-CA3AC7C632B5}" destId="{3D0A4545-10AD-457A-A18A-E6BAB1A2464E}" srcOrd="1" destOrd="0" presId="urn:microsoft.com/office/officeart/2005/8/layout/cycle2"/>
    <dgm:cxn modelId="{0195092D-8A3B-45DA-B7E1-6D9270A18C10}" type="presParOf" srcId="{3D0A4545-10AD-457A-A18A-E6BAB1A2464E}" destId="{D74300A6-536B-4E45-A25F-86A202B4C118}" srcOrd="0" destOrd="0" presId="urn:microsoft.com/office/officeart/2005/8/layout/cycle2"/>
    <dgm:cxn modelId="{47A51D28-2A2F-4AED-80ED-91B559E1E96D}" type="presParOf" srcId="{C49E9A6D-ED19-4017-981A-CA3AC7C632B5}" destId="{171B75E1-4CE9-41B9-A3C5-0F90D862899C}" srcOrd="2" destOrd="0" presId="urn:microsoft.com/office/officeart/2005/8/layout/cycle2"/>
    <dgm:cxn modelId="{86CD279E-7CFB-43AC-9E9A-E4B59A5A0D9C}" type="presParOf" srcId="{C49E9A6D-ED19-4017-981A-CA3AC7C632B5}" destId="{F2C4ADB1-0240-4431-985D-F8D491E5FF0E}" srcOrd="3" destOrd="0" presId="urn:microsoft.com/office/officeart/2005/8/layout/cycle2"/>
    <dgm:cxn modelId="{76766442-3FD7-4073-93BF-9D7B3F62E0C8}" type="presParOf" srcId="{F2C4ADB1-0240-4431-985D-F8D491E5FF0E}" destId="{0F5917B3-1007-48E1-9DEF-AE245393E9A4}" srcOrd="0" destOrd="0" presId="urn:microsoft.com/office/officeart/2005/8/layout/cycle2"/>
    <dgm:cxn modelId="{A09E2A4A-B227-4E44-A772-B494F09BBAB8}" type="presParOf" srcId="{C49E9A6D-ED19-4017-981A-CA3AC7C632B5}" destId="{83677A45-741C-4407-9744-E60609697DA9}" srcOrd="4" destOrd="0" presId="urn:microsoft.com/office/officeart/2005/8/layout/cycle2"/>
    <dgm:cxn modelId="{DE89C605-9C01-4747-BB5B-962BFD4D00AC}" type="presParOf" srcId="{C49E9A6D-ED19-4017-981A-CA3AC7C632B5}" destId="{10A7522E-8379-49EC-BC6F-8FAB1F836FE3}" srcOrd="5" destOrd="0" presId="urn:microsoft.com/office/officeart/2005/8/layout/cycle2"/>
    <dgm:cxn modelId="{7FD277F1-F6B5-42B2-A29F-85AEE8FACBB7}" type="presParOf" srcId="{10A7522E-8379-49EC-BC6F-8FAB1F836FE3}" destId="{69557C2A-7918-404F-813A-C3F0E9EB0A8D}" srcOrd="0" destOrd="0" presId="urn:microsoft.com/office/officeart/2005/8/layout/cycle2"/>
    <dgm:cxn modelId="{5282C864-6CF4-401C-81CA-5B3C46275D29}" type="presParOf" srcId="{C49E9A6D-ED19-4017-981A-CA3AC7C632B5}" destId="{F962FACF-A468-41E6-93A2-E3DF97B80D56}" srcOrd="6" destOrd="0" presId="urn:microsoft.com/office/officeart/2005/8/layout/cycle2"/>
    <dgm:cxn modelId="{328515CC-8C71-4BC2-8981-30B69C2F2B3C}" type="presParOf" srcId="{C49E9A6D-ED19-4017-981A-CA3AC7C632B5}" destId="{7086D7B9-DC86-406D-A5B6-FFAB6CC7C575}" srcOrd="7" destOrd="0" presId="urn:microsoft.com/office/officeart/2005/8/layout/cycle2"/>
    <dgm:cxn modelId="{3E277922-D204-482A-84DD-6441741C6D79}" type="presParOf" srcId="{7086D7B9-DC86-406D-A5B6-FFAB6CC7C575}" destId="{184BC70C-560D-4F88-9F37-F48722BDD2C6}" srcOrd="0" destOrd="0" presId="urn:microsoft.com/office/officeart/2005/8/layout/cycle2"/>
    <dgm:cxn modelId="{1E94E7CF-9740-4FEE-B629-3531D3D99175}" type="presParOf" srcId="{C49E9A6D-ED19-4017-981A-CA3AC7C632B5}" destId="{BC0080EE-8DE3-4BCE-952B-6C5006F8E606}" srcOrd="8" destOrd="0" presId="urn:microsoft.com/office/officeart/2005/8/layout/cycle2"/>
    <dgm:cxn modelId="{2908DAFF-D66C-498B-A10F-11BC157FA900}" type="presParOf" srcId="{C49E9A6D-ED19-4017-981A-CA3AC7C632B5}" destId="{0DDB3FFD-B079-4981-981C-4FE8A93AD9F9}" srcOrd="9" destOrd="0" presId="urn:microsoft.com/office/officeart/2005/8/layout/cycle2"/>
    <dgm:cxn modelId="{0A71F7F9-5CDB-46C1-93E9-466730F48E0B}" type="presParOf" srcId="{0DDB3FFD-B079-4981-981C-4FE8A93AD9F9}" destId="{D90F6735-7DE2-4DDB-B100-1EB9B0D8FDFB}" srcOrd="0" destOrd="0" presId="urn:microsoft.com/office/officeart/2005/8/layout/cycle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708352-FB12-4485-9CD1-5728ED8974E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D4A8C08-E777-4D73-AA7D-21B3D4AFE90B}">
      <dgm:prSet phldrT="[Testo]"/>
      <dgm:spPr/>
      <dgm:t>
        <a:bodyPr/>
        <a:lstStyle/>
        <a:p>
          <a:r>
            <a:rPr lang="it-IT" dirty="0" smtClean="0"/>
            <a:t>Scelta di obiettivi di processo efficaci per la risoluzione delle criticità individuate nel RAV ( sez. 5 )</a:t>
          </a:r>
          <a:endParaRPr lang="it-IT" dirty="0"/>
        </a:p>
      </dgm:t>
    </dgm:pt>
    <dgm:pt modelId="{5B4E1475-DCD1-4E4E-9CC4-6D81118C42A2}" type="parTrans" cxnId="{4A40EE5A-F70D-464D-B930-AD3775584404}">
      <dgm:prSet/>
      <dgm:spPr/>
      <dgm:t>
        <a:bodyPr/>
        <a:lstStyle/>
        <a:p>
          <a:endParaRPr lang="it-IT"/>
        </a:p>
      </dgm:t>
    </dgm:pt>
    <dgm:pt modelId="{C7B9A147-9CAC-4566-B2A4-36C925F62549}" type="sibTrans" cxnId="{4A40EE5A-F70D-464D-B930-AD3775584404}">
      <dgm:prSet/>
      <dgm:spPr/>
      <dgm:t>
        <a:bodyPr/>
        <a:lstStyle/>
        <a:p>
          <a:endParaRPr lang="it-IT"/>
        </a:p>
      </dgm:t>
    </dgm:pt>
    <dgm:pt modelId="{ABE12CFB-B06F-4A50-8C63-722B17E45535}">
      <dgm:prSet phldrT="[Testo]"/>
      <dgm:spPr/>
      <dgm:t>
        <a:bodyPr/>
        <a:lstStyle/>
        <a:p>
          <a:r>
            <a:rPr lang="it-IT" dirty="0" smtClean="0"/>
            <a:t>Verifica  della congruenza tra obiettivi di processo e priorità strategiche</a:t>
          </a:r>
          <a:endParaRPr lang="it-IT" dirty="0"/>
        </a:p>
      </dgm:t>
    </dgm:pt>
    <dgm:pt modelId="{52B39328-DF13-42F9-B157-0642F9D4381D}" type="parTrans" cxnId="{F720E9FB-AF52-4265-A058-A95FB0DA8C75}">
      <dgm:prSet/>
      <dgm:spPr/>
      <dgm:t>
        <a:bodyPr/>
        <a:lstStyle/>
        <a:p>
          <a:endParaRPr lang="it-IT"/>
        </a:p>
      </dgm:t>
    </dgm:pt>
    <dgm:pt modelId="{33C17C9F-F27B-40E2-B969-81BAA40A237A}" type="sibTrans" cxnId="{F720E9FB-AF52-4265-A058-A95FB0DA8C75}">
      <dgm:prSet/>
      <dgm:spPr/>
      <dgm:t>
        <a:bodyPr/>
        <a:lstStyle/>
        <a:p>
          <a:endParaRPr lang="it-IT"/>
        </a:p>
      </dgm:t>
    </dgm:pt>
    <dgm:pt modelId="{5DA5BFAE-4D6D-484D-8CD3-7226644F664C}">
      <dgm:prSet phldrT="[Testo]"/>
      <dgm:spPr/>
      <dgm:t>
        <a:bodyPr/>
        <a:lstStyle/>
        <a:p>
          <a:r>
            <a:rPr lang="it-IT" dirty="0" smtClean="0"/>
            <a:t>elaborazione di una scala di rilevanza degli obiettivi di processo</a:t>
          </a:r>
          <a:endParaRPr lang="it-IT" dirty="0"/>
        </a:p>
      </dgm:t>
    </dgm:pt>
    <dgm:pt modelId="{4AE351D6-02BC-465D-B06E-765358B1F8F3}" type="parTrans" cxnId="{B8E4A42C-55DB-4651-B91A-42939DA3B68A}">
      <dgm:prSet/>
      <dgm:spPr/>
      <dgm:t>
        <a:bodyPr/>
        <a:lstStyle/>
        <a:p>
          <a:endParaRPr lang="it-IT"/>
        </a:p>
      </dgm:t>
    </dgm:pt>
    <dgm:pt modelId="{1894DF1F-69FB-4BE6-B251-8C9F75E5D909}" type="sibTrans" cxnId="{B8E4A42C-55DB-4651-B91A-42939DA3B68A}">
      <dgm:prSet/>
      <dgm:spPr/>
      <dgm:t>
        <a:bodyPr/>
        <a:lstStyle/>
        <a:p>
          <a:endParaRPr lang="it-IT"/>
        </a:p>
      </dgm:t>
    </dgm:pt>
    <dgm:pt modelId="{84965FA6-C31D-41E8-922B-D5EE8E27C191}">
      <dgm:prSet phldrT="[Testo]"/>
      <dgm:spPr/>
      <dgm:t>
        <a:bodyPr/>
        <a:lstStyle/>
        <a:p>
          <a:r>
            <a:rPr lang="it-IT" dirty="0" smtClean="0"/>
            <a:t>Definizione dei risultati attesi per ciascun obiettivo - monitoraggio</a:t>
          </a:r>
          <a:endParaRPr lang="it-IT" dirty="0"/>
        </a:p>
      </dgm:t>
    </dgm:pt>
    <dgm:pt modelId="{0851023F-9A04-4304-88CA-06A1424E0327}" type="parTrans" cxnId="{7B5F1883-1CB2-496F-BF4E-91A4C61BD1CD}">
      <dgm:prSet/>
      <dgm:spPr/>
      <dgm:t>
        <a:bodyPr/>
        <a:lstStyle/>
        <a:p>
          <a:endParaRPr lang="it-IT"/>
        </a:p>
      </dgm:t>
    </dgm:pt>
    <dgm:pt modelId="{9552B8A7-01AB-425C-A5D6-477E8E9204C6}" type="sibTrans" cxnId="{7B5F1883-1CB2-496F-BF4E-91A4C61BD1CD}">
      <dgm:prSet/>
      <dgm:spPr/>
      <dgm:t>
        <a:bodyPr/>
        <a:lstStyle/>
        <a:p>
          <a:endParaRPr lang="it-IT"/>
        </a:p>
      </dgm:t>
    </dgm:pt>
    <dgm:pt modelId="{87B20A78-5895-492F-AF50-E2B7350D9806}" type="pres">
      <dgm:prSet presAssocID="{EC708352-FB12-4485-9CD1-5728ED8974E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6B058A5-0299-462E-96FF-E06AE6D5BBC3}" type="pres">
      <dgm:prSet presAssocID="{6D4A8C08-E777-4D73-AA7D-21B3D4AFE90B}" presName="roof" presStyleLbl="dkBgShp" presStyleIdx="0" presStyleCnt="2"/>
      <dgm:spPr/>
      <dgm:t>
        <a:bodyPr/>
        <a:lstStyle/>
        <a:p>
          <a:endParaRPr lang="it-IT"/>
        </a:p>
      </dgm:t>
    </dgm:pt>
    <dgm:pt modelId="{F4306BE7-4690-478D-A1A2-49888EA69272}" type="pres">
      <dgm:prSet presAssocID="{6D4A8C08-E777-4D73-AA7D-21B3D4AFE90B}" presName="pillars" presStyleCnt="0"/>
      <dgm:spPr/>
    </dgm:pt>
    <dgm:pt modelId="{30CD5679-8623-4002-87F5-34707E73488A}" type="pres">
      <dgm:prSet presAssocID="{6D4A8C08-E777-4D73-AA7D-21B3D4AFE90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5262A7-6483-47D4-AFC2-27D0D633F91C}" type="pres">
      <dgm:prSet presAssocID="{5DA5BFAE-4D6D-484D-8CD3-7226644F664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0B6054-2D63-46A2-B682-B34FFC6D053D}" type="pres">
      <dgm:prSet presAssocID="{84965FA6-C31D-41E8-922B-D5EE8E27C19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04588B4-0D47-4FB3-B677-4F0A62CF6D12}" type="pres">
      <dgm:prSet presAssocID="{6D4A8C08-E777-4D73-AA7D-21B3D4AFE90B}" presName="base" presStyleLbl="dkBgShp" presStyleIdx="1" presStyleCnt="2"/>
      <dgm:spPr/>
    </dgm:pt>
  </dgm:ptLst>
  <dgm:cxnLst>
    <dgm:cxn modelId="{89507317-51EA-4761-AF35-70A66BE921E0}" type="presOf" srcId="{EC708352-FB12-4485-9CD1-5728ED8974E2}" destId="{87B20A78-5895-492F-AF50-E2B7350D9806}" srcOrd="0" destOrd="0" presId="urn:microsoft.com/office/officeart/2005/8/layout/hList3"/>
    <dgm:cxn modelId="{11655CE1-44EB-47C6-BEA8-89358EDE192B}" type="presOf" srcId="{5DA5BFAE-4D6D-484D-8CD3-7226644F664C}" destId="{565262A7-6483-47D4-AFC2-27D0D633F91C}" srcOrd="0" destOrd="0" presId="urn:microsoft.com/office/officeart/2005/8/layout/hList3"/>
    <dgm:cxn modelId="{09C6B4B3-6F8C-4F35-BCAF-BF4C61D637A3}" type="presOf" srcId="{ABE12CFB-B06F-4A50-8C63-722B17E45535}" destId="{30CD5679-8623-4002-87F5-34707E73488A}" srcOrd="0" destOrd="0" presId="urn:microsoft.com/office/officeart/2005/8/layout/hList3"/>
    <dgm:cxn modelId="{7B5F1883-1CB2-496F-BF4E-91A4C61BD1CD}" srcId="{6D4A8C08-E777-4D73-AA7D-21B3D4AFE90B}" destId="{84965FA6-C31D-41E8-922B-D5EE8E27C191}" srcOrd="2" destOrd="0" parTransId="{0851023F-9A04-4304-88CA-06A1424E0327}" sibTransId="{9552B8A7-01AB-425C-A5D6-477E8E9204C6}"/>
    <dgm:cxn modelId="{B8E4A42C-55DB-4651-B91A-42939DA3B68A}" srcId="{6D4A8C08-E777-4D73-AA7D-21B3D4AFE90B}" destId="{5DA5BFAE-4D6D-484D-8CD3-7226644F664C}" srcOrd="1" destOrd="0" parTransId="{4AE351D6-02BC-465D-B06E-765358B1F8F3}" sibTransId="{1894DF1F-69FB-4BE6-B251-8C9F75E5D909}"/>
    <dgm:cxn modelId="{54E0F970-B51B-4D9F-AD98-295704146D0F}" type="presOf" srcId="{6D4A8C08-E777-4D73-AA7D-21B3D4AFE90B}" destId="{C6B058A5-0299-462E-96FF-E06AE6D5BBC3}" srcOrd="0" destOrd="0" presId="urn:microsoft.com/office/officeart/2005/8/layout/hList3"/>
    <dgm:cxn modelId="{F720E9FB-AF52-4265-A058-A95FB0DA8C75}" srcId="{6D4A8C08-E777-4D73-AA7D-21B3D4AFE90B}" destId="{ABE12CFB-B06F-4A50-8C63-722B17E45535}" srcOrd="0" destOrd="0" parTransId="{52B39328-DF13-42F9-B157-0642F9D4381D}" sibTransId="{33C17C9F-F27B-40E2-B969-81BAA40A237A}"/>
    <dgm:cxn modelId="{4A40EE5A-F70D-464D-B930-AD3775584404}" srcId="{EC708352-FB12-4485-9CD1-5728ED8974E2}" destId="{6D4A8C08-E777-4D73-AA7D-21B3D4AFE90B}" srcOrd="0" destOrd="0" parTransId="{5B4E1475-DCD1-4E4E-9CC4-6D81118C42A2}" sibTransId="{C7B9A147-9CAC-4566-B2A4-36C925F62549}"/>
    <dgm:cxn modelId="{786516DF-400D-4AB0-8F15-2A276190E10C}" type="presOf" srcId="{84965FA6-C31D-41E8-922B-D5EE8E27C191}" destId="{860B6054-2D63-46A2-B682-B34FFC6D053D}" srcOrd="0" destOrd="0" presId="urn:microsoft.com/office/officeart/2005/8/layout/hList3"/>
    <dgm:cxn modelId="{CE4D1DE9-3632-4415-A2E6-6EDC60D98A6D}" type="presParOf" srcId="{87B20A78-5895-492F-AF50-E2B7350D9806}" destId="{C6B058A5-0299-462E-96FF-E06AE6D5BBC3}" srcOrd="0" destOrd="0" presId="urn:microsoft.com/office/officeart/2005/8/layout/hList3"/>
    <dgm:cxn modelId="{453DE846-8287-48C2-B2D6-50A68EA238FE}" type="presParOf" srcId="{87B20A78-5895-492F-AF50-E2B7350D9806}" destId="{F4306BE7-4690-478D-A1A2-49888EA69272}" srcOrd="1" destOrd="0" presId="urn:microsoft.com/office/officeart/2005/8/layout/hList3"/>
    <dgm:cxn modelId="{EA607A26-030A-495A-A2CB-24AC9AADBE86}" type="presParOf" srcId="{F4306BE7-4690-478D-A1A2-49888EA69272}" destId="{30CD5679-8623-4002-87F5-34707E73488A}" srcOrd="0" destOrd="0" presId="urn:microsoft.com/office/officeart/2005/8/layout/hList3"/>
    <dgm:cxn modelId="{DEB43FF6-B1DC-44A1-B895-0D417B97F818}" type="presParOf" srcId="{F4306BE7-4690-478D-A1A2-49888EA69272}" destId="{565262A7-6483-47D4-AFC2-27D0D633F91C}" srcOrd="1" destOrd="0" presId="urn:microsoft.com/office/officeart/2005/8/layout/hList3"/>
    <dgm:cxn modelId="{5F655D4B-C25B-457D-A88A-79D51972267F}" type="presParOf" srcId="{F4306BE7-4690-478D-A1A2-49888EA69272}" destId="{860B6054-2D63-46A2-B682-B34FFC6D053D}" srcOrd="2" destOrd="0" presId="urn:microsoft.com/office/officeart/2005/8/layout/hList3"/>
    <dgm:cxn modelId="{94426E37-907C-42BD-AEDE-52FEC2690EBE}" type="presParOf" srcId="{87B20A78-5895-492F-AF50-E2B7350D9806}" destId="{304588B4-0D47-4FB3-B677-4F0A62CF6D12}" srcOrd="2" destOrd="0" presId="urn:microsoft.com/office/officeart/2005/8/layout/hLis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708352-FB12-4485-9CD1-5728ED8974E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D4A8C08-E777-4D73-AA7D-21B3D4AFE90B}">
      <dgm:prSet phldrT="[Testo]"/>
      <dgm:spPr/>
      <dgm:t>
        <a:bodyPr/>
        <a:lstStyle/>
        <a:p>
          <a:r>
            <a:rPr lang="it-IT" dirty="0" smtClean="0"/>
            <a:t>Definizione</a:t>
          </a:r>
          <a:r>
            <a:rPr lang="it-IT" baseline="0" dirty="0" smtClean="0"/>
            <a:t> delle azioni finalizzate al raggiungimento di ciascun obiettivo di processo</a:t>
          </a:r>
          <a:endParaRPr lang="it-IT" dirty="0"/>
        </a:p>
      </dgm:t>
    </dgm:pt>
    <dgm:pt modelId="{5B4E1475-DCD1-4E4E-9CC4-6D81118C42A2}" type="parTrans" cxnId="{4A40EE5A-F70D-464D-B930-AD3775584404}">
      <dgm:prSet/>
      <dgm:spPr/>
      <dgm:t>
        <a:bodyPr/>
        <a:lstStyle/>
        <a:p>
          <a:endParaRPr lang="it-IT"/>
        </a:p>
      </dgm:t>
    </dgm:pt>
    <dgm:pt modelId="{C7B9A147-9CAC-4566-B2A4-36C925F62549}" type="sibTrans" cxnId="{4A40EE5A-F70D-464D-B930-AD3775584404}">
      <dgm:prSet/>
      <dgm:spPr/>
      <dgm:t>
        <a:bodyPr/>
        <a:lstStyle/>
        <a:p>
          <a:endParaRPr lang="it-IT"/>
        </a:p>
      </dgm:t>
    </dgm:pt>
    <dgm:pt modelId="{ABE12CFB-B06F-4A50-8C63-722B17E45535}">
      <dgm:prSet phldrT="[Testo]"/>
      <dgm:spPr/>
      <dgm:t>
        <a:bodyPr/>
        <a:lstStyle/>
        <a:p>
          <a:r>
            <a:rPr lang="it-IT" dirty="0" smtClean="0"/>
            <a:t>Valutazione</a:t>
          </a:r>
          <a:r>
            <a:rPr lang="it-IT" baseline="0" dirty="0" smtClean="0"/>
            <a:t> delle opportunità e dei rischi che le azioni scelte comportano a medio e lungo termine</a:t>
          </a:r>
          <a:endParaRPr lang="it-IT" dirty="0"/>
        </a:p>
      </dgm:t>
    </dgm:pt>
    <dgm:pt modelId="{52B39328-DF13-42F9-B157-0642F9D4381D}" type="parTrans" cxnId="{F720E9FB-AF52-4265-A058-A95FB0DA8C75}">
      <dgm:prSet/>
      <dgm:spPr/>
      <dgm:t>
        <a:bodyPr/>
        <a:lstStyle/>
        <a:p>
          <a:endParaRPr lang="it-IT"/>
        </a:p>
      </dgm:t>
    </dgm:pt>
    <dgm:pt modelId="{33C17C9F-F27B-40E2-B969-81BAA40A237A}" type="sibTrans" cxnId="{F720E9FB-AF52-4265-A058-A95FB0DA8C75}">
      <dgm:prSet/>
      <dgm:spPr/>
      <dgm:t>
        <a:bodyPr/>
        <a:lstStyle/>
        <a:p>
          <a:endParaRPr lang="it-IT"/>
        </a:p>
      </dgm:t>
    </dgm:pt>
    <dgm:pt modelId="{5DA5BFAE-4D6D-484D-8CD3-7226644F664C}">
      <dgm:prSet phldrT="[Testo]"/>
      <dgm:spPr/>
      <dgm:t>
        <a:bodyPr/>
        <a:lstStyle/>
        <a:p>
          <a:r>
            <a:rPr lang="it-IT" dirty="0" smtClean="0"/>
            <a:t>Analisi della tendenza delle azioni scelte  all’ innovazione e al cambiamento</a:t>
          </a:r>
          <a:endParaRPr lang="it-IT" dirty="0"/>
        </a:p>
      </dgm:t>
    </dgm:pt>
    <dgm:pt modelId="{4AE351D6-02BC-465D-B06E-765358B1F8F3}" type="parTrans" cxnId="{B8E4A42C-55DB-4651-B91A-42939DA3B68A}">
      <dgm:prSet/>
      <dgm:spPr/>
      <dgm:t>
        <a:bodyPr/>
        <a:lstStyle/>
        <a:p>
          <a:endParaRPr lang="it-IT"/>
        </a:p>
      </dgm:t>
    </dgm:pt>
    <dgm:pt modelId="{1894DF1F-69FB-4BE6-B251-8C9F75E5D909}" type="sibTrans" cxnId="{B8E4A42C-55DB-4651-B91A-42939DA3B68A}">
      <dgm:prSet/>
      <dgm:spPr/>
      <dgm:t>
        <a:bodyPr/>
        <a:lstStyle/>
        <a:p>
          <a:endParaRPr lang="it-IT"/>
        </a:p>
      </dgm:t>
    </dgm:pt>
    <dgm:pt modelId="{84965FA6-C31D-41E8-922B-D5EE8E27C191}">
      <dgm:prSet phldrT="[Testo]"/>
      <dgm:spPr/>
      <dgm:t>
        <a:bodyPr/>
        <a:lstStyle/>
        <a:p>
          <a:endParaRPr lang="it-IT" dirty="0"/>
        </a:p>
      </dgm:t>
    </dgm:pt>
    <dgm:pt modelId="{0851023F-9A04-4304-88CA-06A1424E0327}" type="parTrans" cxnId="{7B5F1883-1CB2-496F-BF4E-91A4C61BD1CD}">
      <dgm:prSet/>
      <dgm:spPr/>
      <dgm:t>
        <a:bodyPr/>
        <a:lstStyle/>
        <a:p>
          <a:endParaRPr lang="it-IT"/>
        </a:p>
      </dgm:t>
    </dgm:pt>
    <dgm:pt modelId="{9552B8A7-01AB-425C-A5D6-477E8E9204C6}" type="sibTrans" cxnId="{7B5F1883-1CB2-496F-BF4E-91A4C61BD1CD}">
      <dgm:prSet/>
      <dgm:spPr/>
      <dgm:t>
        <a:bodyPr/>
        <a:lstStyle/>
        <a:p>
          <a:endParaRPr lang="it-IT"/>
        </a:p>
      </dgm:t>
    </dgm:pt>
    <dgm:pt modelId="{87B20A78-5895-492F-AF50-E2B7350D9806}" type="pres">
      <dgm:prSet presAssocID="{EC708352-FB12-4485-9CD1-5728ED8974E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6B058A5-0299-462E-96FF-E06AE6D5BBC3}" type="pres">
      <dgm:prSet presAssocID="{6D4A8C08-E777-4D73-AA7D-21B3D4AFE90B}" presName="roof" presStyleLbl="dkBgShp" presStyleIdx="0" presStyleCnt="2"/>
      <dgm:spPr/>
      <dgm:t>
        <a:bodyPr/>
        <a:lstStyle/>
        <a:p>
          <a:endParaRPr lang="it-IT"/>
        </a:p>
      </dgm:t>
    </dgm:pt>
    <dgm:pt modelId="{F4306BE7-4690-478D-A1A2-49888EA69272}" type="pres">
      <dgm:prSet presAssocID="{6D4A8C08-E777-4D73-AA7D-21B3D4AFE90B}" presName="pillars" presStyleCnt="0"/>
      <dgm:spPr/>
    </dgm:pt>
    <dgm:pt modelId="{30CD5679-8623-4002-87F5-34707E73488A}" type="pres">
      <dgm:prSet presAssocID="{6D4A8C08-E777-4D73-AA7D-21B3D4AFE90B}" presName="pillar1" presStyleLbl="node1" presStyleIdx="0" presStyleCnt="3" custScaleX="11198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5262A7-6483-47D4-AFC2-27D0D633F91C}" type="pres">
      <dgm:prSet presAssocID="{5DA5BFAE-4D6D-484D-8CD3-7226644F664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0B6054-2D63-46A2-B682-B34FFC6D053D}" type="pres">
      <dgm:prSet presAssocID="{84965FA6-C31D-41E8-922B-D5EE8E27C191}" presName="pillarX" presStyleLbl="node1" presStyleIdx="2" presStyleCnt="3" custFlipHor="1" custScaleX="224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04588B4-0D47-4FB3-B677-4F0A62CF6D12}" type="pres">
      <dgm:prSet presAssocID="{6D4A8C08-E777-4D73-AA7D-21B3D4AFE90B}" presName="base" presStyleLbl="dkBgShp" presStyleIdx="1" presStyleCnt="2"/>
      <dgm:spPr/>
    </dgm:pt>
  </dgm:ptLst>
  <dgm:cxnLst>
    <dgm:cxn modelId="{62136A56-EEC3-4A76-9FAD-449514B753B6}" type="presOf" srcId="{6D4A8C08-E777-4D73-AA7D-21B3D4AFE90B}" destId="{C6B058A5-0299-462E-96FF-E06AE6D5BBC3}" srcOrd="0" destOrd="0" presId="urn:microsoft.com/office/officeart/2005/8/layout/hList3"/>
    <dgm:cxn modelId="{D72E4BD0-731F-40D2-96B8-3E2A65223C83}" type="presOf" srcId="{5DA5BFAE-4D6D-484D-8CD3-7226644F664C}" destId="{565262A7-6483-47D4-AFC2-27D0D633F91C}" srcOrd="0" destOrd="0" presId="urn:microsoft.com/office/officeart/2005/8/layout/hList3"/>
    <dgm:cxn modelId="{7B5F1883-1CB2-496F-BF4E-91A4C61BD1CD}" srcId="{6D4A8C08-E777-4D73-AA7D-21B3D4AFE90B}" destId="{84965FA6-C31D-41E8-922B-D5EE8E27C191}" srcOrd="2" destOrd="0" parTransId="{0851023F-9A04-4304-88CA-06A1424E0327}" sibTransId="{9552B8A7-01AB-425C-A5D6-477E8E9204C6}"/>
    <dgm:cxn modelId="{FAF6FABA-F992-4AB9-8AA0-9D8304000BF8}" type="presOf" srcId="{ABE12CFB-B06F-4A50-8C63-722B17E45535}" destId="{30CD5679-8623-4002-87F5-34707E73488A}" srcOrd="0" destOrd="0" presId="urn:microsoft.com/office/officeart/2005/8/layout/hList3"/>
    <dgm:cxn modelId="{07B19AFB-D4EB-4F8D-87F4-E524164DD434}" type="presOf" srcId="{84965FA6-C31D-41E8-922B-D5EE8E27C191}" destId="{860B6054-2D63-46A2-B682-B34FFC6D053D}" srcOrd="0" destOrd="0" presId="urn:microsoft.com/office/officeart/2005/8/layout/hList3"/>
    <dgm:cxn modelId="{B8E4A42C-55DB-4651-B91A-42939DA3B68A}" srcId="{6D4A8C08-E777-4D73-AA7D-21B3D4AFE90B}" destId="{5DA5BFAE-4D6D-484D-8CD3-7226644F664C}" srcOrd="1" destOrd="0" parTransId="{4AE351D6-02BC-465D-B06E-765358B1F8F3}" sibTransId="{1894DF1F-69FB-4BE6-B251-8C9F75E5D909}"/>
    <dgm:cxn modelId="{64B0F271-3B87-42D7-9DE7-B520BF274F5B}" type="presOf" srcId="{EC708352-FB12-4485-9CD1-5728ED8974E2}" destId="{87B20A78-5895-492F-AF50-E2B7350D9806}" srcOrd="0" destOrd="0" presId="urn:microsoft.com/office/officeart/2005/8/layout/hList3"/>
    <dgm:cxn modelId="{F720E9FB-AF52-4265-A058-A95FB0DA8C75}" srcId="{6D4A8C08-E777-4D73-AA7D-21B3D4AFE90B}" destId="{ABE12CFB-B06F-4A50-8C63-722B17E45535}" srcOrd="0" destOrd="0" parTransId="{52B39328-DF13-42F9-B157-0642F9D4381D}" sibTransId="{33C17C9F-F27B-40E2-B969-81BAA40A237A}"/>
    <dgm:cxn modelId="{4A40EE5A-F70D-464D-B930-AD3775584404}" srcId="{EC708352-FB12-4485-9CD1-5728ED8974E2}" destId="{6D4A8C08-E777-4D73-AA7D-21B3D4AFE90B}" srcOrd="0" destOrd="0" parTransId="{5B4E1475-DCD1-4E4E-9CC4-6D81118C42A2}" sibTransId="{C7B9A147-9CAC-4566-B2A4-36C925F62549}"/>
    <dgm:cxn modelId="{D289B579-FC88-4310-8D77-6971DA83ED20}" type="presParOf" srcId="{87B20A78-5895-492F-AF50-E2B7350D9806}" destId="{C6B058A5-0299-462E-96FF-E06AE6D5BBC3}" srcOrd="0" destOrd="0" presId="urn:microsoft.com/office/officeart/2005/8/layout/hList3"/>
    <dgm:cxn modelId="{801E37A4-E828-4C4F-BAE0-CAD949C86AF5}" type="presParOf" srcId="{87B20A78-5895-492F-AF50-E2B7350D9806}" destId="{F4306BE7-4690-478D-A1A2-49888EA69272}" srcOrd="1" destOrd="0" presId="urn:microsoft.com/office/officeart/2005/8/layout/hList3"/>
    <dgm:cxn modelId="{84F40BE8-057A-46CD-B6E4-F5D0E18347FC}" type="presParOf" srcId="{F4306BE7-4690-478D-A1A2-49888EA69272}" destId="{30CD5679-8623-4002-87F5-34707E73488A}" srcOrd="0" destOrd="0" presId="urn:microsoft.com/office/officeart/2005/8/layout/hList3"/>
    <dgm:cxn modelId="{551224EB-2F18-4A68-8D19-B90C83BD39EE}" type="presParOf" srcId="{F4306BE7-4690-478D-A1A2-49888EA69272}" destId="{565262A7-6483-47D4-AFC2-27D0D633F91C}" srcOrd="1" destOrd="0" presId="urn:microsoft.com/office/officeart/2005/8/layout/hList3"/>
    <dgm:cxn modelId="{62A89DFA-A6CD-4F7A-BE75-668B6DB00444}" type="presParOf" srcId="{F4306BE7-4690-478D-A1A2-49888EA69272}" destId="{860B6054-2D63-46A2-B682-B34FFC6D053D}" srcOrd="2" destOrd="0" presId="urn:microsoft.com/office/officeart/2005/8/layout/hList3"/>
    <dgm:cxn modelId="{67E5AA12-75B6-4A93-95F5-E403DC1CC7C2}" type="presParOf" srcId="{87B20A78-5895-492F-AF50-E2B7350D9806}" destId="{304588B4-0D47-4FB3-B677-4F0A62CF6D12}" srcOrd="2" destOrd="0" presId="urn:microsoft.com/office/officeart/2005/8/layout/hLis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708352-FB12-4485-9CD1-5728ED8974E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D4A8C08-E777-4D73-AA7D-21B3D4AFE90B}">
      <dgm:prSet phldrT="[Testo]"/>
      <dgm:spPr/>
      <dgm:t>
        <a:bodyPr/>
        <a:lstStyle/>
        <a:p>
          <a:r>
            <a:rPr lang="it-IT" dirty="0" smtClean="0"/>
            <a:t>Pianificazione</a:t>
          </a:r>
          <a:r>
            <a:rPr lang="it-IT" baseline="0" dirty="0" smtClean="0"/>
            <a:t> delle azioni relative a ciascun obiettivo individuato</a:t>
          </a:r>
          <a:endParaRPr lang="it-IT" dirty="0"/>
        </a:p>
      </dgm:t>
    </dgm:pt>
    <dgm:pt modelId="{5B4E1475-DCD1-4E4E-9CC4-6D81118C42A2}" type="parTrans" cxnId="{4A40EE5A-F70D-464D-B930-AD3775584404}">
      <dgm:prSet/>
      <dgm:spPr/>
      <dgm:t>
        <a:bodyPr/>
        <a:lstStyle/>
        <a:p>
          <a:endParaRPr lang="it-IT"/>
        </a:p>
      </dgm:t>
    </dgm:pt>
    <dgm:pt modelId="{C7B9A147-9CAC-4566-B2A4-36C925F62549}" type="sibTrans" cxnId="{4A40EE5A-F70D-464D-B930-AD3775584404}">
      <dgm:prSet/>
      <dgm:spPr/>
      <dgm:t>
        <a:bodyPr/>
        <a:lstStyle/>
        <a:p>
          <a:endParaRPr lang="it-IT"/>
        </a:p>
      </dgm:t>
    </dgm:pt>
    <dgm:pt modelId="{ABE12CFB-B06F-4A50-8C63-722B17E45535}">
      <dgm:prSet phldrT="[Testo]"/>
      <dgm:spPr/>
      <dgm:t>
        <a:bodyPr/>
        <a:lstStyle/>
        <a:p>
          <a:r>
            <a:rPr lang="it-IT" dirty="0" smtClean="0"/>
            <a:t>Individuazione di risorse umane e strumentali, interne ed esterne alla scuola – Budget del progetto</a:t>
          </a:r>
          <a:endParaRPr lang="it-IT" dirty="0"/>
        </a:p>
      </dgm:t>
    </dgm:pt>
    <dgm:pt modelId="{52B39328-DF13-42F9-B157-0642F9D4381D}" type="parTrans" cxnId="{F720E9FB-AF52-4265-A058-A95FB0DA8C75}">
      <dgm:prSet/>
      <dgm:spPr/>
      <dgm:t>
        <a:bodyPr/>
        <a:lstStyle/>
        <a:p>
          <a:endParaRPr lang="it-IT"/>
        </a:p>
      </dgm:t>
    </dgm:pt>
    <dgm:pt modelId="{33C17C9F-F27B-40E2-B969-81BAA40A237A}" type="sibTrans" cxnId="{F720E9FB-AF52-4265-A058-A95FB0DA8C75}">
      <dgm:prSet/>
      <dgm:spPr/>
      <dgm:t>
        <a:bodyPr/>
        <a:lstStyle/>
        <a:p>
          <a:endParaRPr lang="it-IT"/>
        </a:p>
      </dgm:t>
    </dgm:pt>
    <dgm:pt modelId="{5DA5BFAE-4D6D-484D-8CD3-7226644F664C}">
      <dgm:prSet phldrT="[Testo]"/>
      <dgm:spPr/>
      <dgm:t>
        <a:bodyPr/>
        <a:lstStyle/>
        <a:p>
          <a:r>
            <a:rPr lang="it-IT" dirty="0" smtClean="0"/>
            <a:t>Definizione dei tempi di attuazione  delle azioni in cui è articolato il progetto </a:t>
          </a:r>
        </a:p>
        <a:p>
          <a:r>
            <a:rPr lang="it-IT" dirty="0" smtClean="0"/>
            <a:t>( diagramma di </a:t>
          </a:r>
          <a:r>
            <a:rPr lang="it-IT" dirty="0" err="1" smtClean="0"/>
            <a:t>Gantt</a:t>
          </a:r>
          <a:r>
            <a:rPr lang="it-IT" dirty="0" smtClean="0"/>
            <a:t> )</a:t>
          </a:r>
          <a:endParaRPr lang="it-IT" dirty="0"/>
        </a:p>
      </dgm:t>
    </dgm:pt>
    <dgm:pt modelId="{4AE351D6-02BC-465D-B06E-765358B1F8F3}" type="parTrans" cxnId="{B8E4A42C-55DB-4651-B91A-42939DA3B68A}">
      <dgm:prSet/>
      <dgm:spPr/>
      <dgm:t>
        <a:bodyPr/>
        <a:lstStyle/>
        <a:p>
          <a:endParaRPr lang="it-IT"/>
        </a:p>
      </dgm:t>
    </dgm:pt>
    <dgm:pt modelId="{1894DF1F-69FB-4BE6-B251-8C9F75E5D909}" type="sibTrans" cxnId="{B8E4A42C-55DB-4651-B91A-42939DA3B68A}">
      <dgm:prSet/>
      <dgm:spPr/>
      <dgm:t>
        <a:bodyPr/>
        <a:lstStyle/>
        <a:p>
          <a:endParaRPr lang="it-IT"/>
        </a:p>
      </dgm:t>
    </dgm:pt>
    <dgm:pt modelId="{84965FA6-C31D-41E8-922B-D5EE8E27C191}">
      <dgm:prSet phldrT="[Testo]"/>
      <dgm:spPr/>
      <dgm:t>
        <a:bodyPr/>
        <a:lstStyle/>
        <a:p>
          <a:r>
            <a:rPr lang="it-IT" dirty="0" smtClean="0"/>
            <a:t>Monitoraggio del processo</a:t>
          </a:r>
        </a:p>
        <a:p>
          <a:r>
            <a:rPr lang="it-IT" dirty="0" smtClean="0"/>
            <a:t>Strumenti quali/quantitativi</a:t>
          </a:r>
          <a:endParaRPr lang="it-IT" dirty="0"/>
        </a:p>
      </dgm:t>
    </dgm:pt>
    <dgm:pt modelId="{0851023F-9A04-4304-88CA-06A1424E0327}" type="parTrans" cxnId="{7B5F1883-1CB2-496F-BF4E-91A4C61BD1CD}">
      <dgm:prSet/>
      <dgm:spPr/>
      <dgm:t>
        <a:bodyPr/>
        <a:lstStyle/>
        <a:p>
          <a:endParaRPr lang="it-IT"/>
        </a:p>
      </dgm:t>
    </dgm:pt>
    <dgm:pt modelId="{9552B8A7-01AB-425C-A5D6-477E8E9204C6}" type="sibTrans" cxnId="{7B5F1883-1CB2-496F-BF4E-91A4C61BD1CD}">
      <dgm:prSet/>
      <dgm:spPr/>
      <dgm:t>
        <a:bodyPr/>
        <a:lstStyle/>
        <a:p>
          <a:endParaRPr lang="it-IT"/>
        </a:p>
      </dgm:t>
    </dgm:pt>
    <dgm:pt modelId="{87B20A78-5895-492F-AF50-E2B7350D9806}" type="pres">
      <dgm:prSet presAssocID="{EC708352-FB12-4485-9CD1-5728ED8974E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6B058A5-0299-462E-96FF-E06AE6D5BBC3}" type="pres">
      <dgm:prSet presAssocID="{6D4A8C08-E777-4D73-AA7D-21B3D4AFE90B}" presName="roof" presStyleLbl="dkBgShp" presStyleIdx="0" presStyleCnt="2"/>
      <dgm:spPr/>
      <dgm:t>
        <a:bodyPr/>
        <a:lstStyle/>
        <a:p>
          <a:endParaRPr lang="it-IT"/>
        </a:p>
      </dgm:t>
    </dgm:pt>
    <dgm:pt modelId="{F4306BE7-4690-478D-A1A2-49888EA69272}" type="pres">
      <dgm:prSet presAssocID="{6D4A8C08-E777-4D73-AA7D-21B3D4AFE90B}" presName="pillars" presStyleCnt="0"/>
      <dgm:spPr/>
    </dgm:pt>
    <dgm:pt modelId="{30CD5679-8623-4002-87F5-34707E73488A}" type="pres">
      <dgm:prSet presAssocID="{6D4A8C08-E777-4D73-AA7D-21B3D4AFE90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5262A7-6483-47D4-AFC2-27D0D633F91C}" type="pres">
      <dgm:prSet presAssocID="{5DA5BFAE-4D6D-484D-8CD3-7226644F664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0B6054-2D63-46A2-B682-B34FFC6D053D}" type="pres">
      <dgm:prSet presAssocID="{84965FA6-C31D-41E8-922B-D5EE8E27C19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04588B4-0D47-4FB3-B677-4F0A62CF6D12}" type="pres">
      <dgm:prSet presAssocID="{6D4A8C08-E777-4D73-AA7D-21B3D4AFE90B}" presName="base" presStyleLbl="dkBgShp" presStyleIdx="1" presStyleCnt="2"/>
      <dgm:spPr/>
    </dgm:pt>
  </dgm:ptLst>
  <dgm:cxnLst>
    <dgm:cxn modelId="{A66A0A55-E808-4B10-BE96-24D130E37260}" type="presOf" srcId="{ABE12CFB-B06F-4A50-8C63-722B17E45535}" destId="{30CD5679-8623-4002-87F5-34707E73488A}" srcOrd="0" destOrd="0" presId="urn:microsoft.com/office/officeart/2005/8/layout/hList3"/>
    <dgm:cxn modelId="{7B5F1883-1CB2-496F-BF4E-91A4C61BD1CD}" srcId="{6D4A8C08-E777-4D73-AA7D-21B3D4AFE90B}" destId="{84965FA6-C31D-41E8-922B-D5EE8E27C191}" srcOrd="2" destOrd="0" parTransId="{0851023F-9A04-4304-88CA-06A1424E0327}" sibTransId="{9552B8A7-01AB-425C-A5D6-477E8E9204C6}"/>
    <dgm:cxn modelId="{52172A82-2780-443E-9D08-558D49E40424}" type="presOf" srcId="{5DA5BFAE-4D6D-484D-8CD3-7226644F664C}" destId="{565262A7-6483-47D4-AFC2-27D0D633F91C}" srcOrd="0" destOrd="0" presId="urn:microsoft.com/office/officeart/2005/8/layout/hList3"/>
    <dgm:cxn modelId="{680A26AC-3654-476F-966C-196CAD49F850}" type="presOf" srcId="{6D4A8C08-E777-4D73-AA7D-21B3D4AFE90B}" destId="{C6B058A5-0299-462E-96FF-E06AE6D5BBC3}" srcOrd="0" destOrd="0" presId="urn:microsoft.com/office/officeart/2005/8/layout/hList3"/>
    <dgm:cxn modelId="{DB1A430B-EEF8-4008-80AF-FB3381DA0FA3}" type="presOf" srcId="{84965FA6-C31D-41E8-922B-D5EE8E27C191}" destId="{860B6054-2D63-46A2-B682-B34FFC6D053D}" srcOrd="0" destOrd="0" presId="urn:microsoft.com/office/officeart/2005/8/layout/hList3"/>
    <dgm:cxn modelId="{B8E4A42C-55DB-4651-B91A-42939DA3B68A}" srcId="{6D4A8C08-E777-4D73-AA7D-21B3D4AFE90B}" destId="{5DA5BFAE-4D6D-484D-8CD3-7226644F664C}" srcOrd="1" destOrd="0" parTransId="{4AE351D6-02BC-465D-B06E-765358B1F8F3}" sibTransId="{1894DF1F-69FB-4BE6-B251-8C9F75E5D909}"/>
    <dgm:cxn modelId="{F720E9FB-AF52-4265-A058-A95FB0DA8C75}" srcId="{6D4A8C08-E777-4D73-AA7D-21B3D4AFE90B}" destId="{ABE12CFB-B06F-4A50-8C63-722B17E45535}" srcOrd="0" destOrd="0" parTransId="{52B39328-DF13-42F9-B157-0642F9D4381D}" sibTransId="{33C17C9F-F27B-40E2-B969-81BAA40A237A}"/>
    <dgm:cxn modelId="{07C88123-AC5F-45BF-86A8-BE051E635AA4}" type="presOf" srcId="{EC708352-FB12-4485-9CD1-5728ED8974E2}" destId="{87B20A78-5895-492F-AF50-E2B7350D9806}" srcOrd="0" destOrd="0" presId="urn:microsoft.com/office/officeart/2005/8/layout/hList3"/>
    <dgm:cxn modelId="{4A40EE5A-F70D-464D-B930-AD3775584404}" srcId="{EC708352-FB12-4485-9CD1-5728ED8974E2}" destId="{6D4A8C08-E777-4D73-AA7D-21B3D4AFE90B}" srcOrd="0" destOrd="0" parTransId="{5B4E1475-DCD1-4E4E-9CC4-6D81118C42A2}" sibTransId="{C7B9A147-9CAC-4566-B2A4-36C925F62549}"/>
    <dgm:cxn modelId="{3CEACE23-CFEA-444F-BDA1-2C35300B1D3A}" type="presParOf" srcId="{87B20A78-5895-492F-AF50-E2B7350D9806}" destId="{C6B058A5-0299-462E-96FF-E06AE6D5BBC3}" srcOrd="0" destOrd="0" presId="urn:microsoft.com/office/officeart/2005/8/layout/hList3"/>
    <dgm:cxn modelId="{A12A5932-DA7E-4996-8B05-557CE4B5EDF9}" type="presParOf" srcId="{87B20A78-5895-492F-AF50-E2B7350D9806}" destId="{F4306BE7-4690-478D-A1A2-49888EA69272}" srcOrd="1" destOrd="0" presId="urn:microsoft.com/office/officeart/2005/8/layout/hList3"/>
    <dgm:cxn modelId="{6CCC1135-8FDE-4EF9-A783-B0D36650D5DB}" type="presParOf" srcId="{F4306BE7-4690-478D-A1A2-49888EA69272}" destId="{30CD5679-8623-4002-87F5-34707E73488A}" srcOrd="0" destOrd="0" presId="urn:microsoft.com/office/officeart/2005/8/layout/hList3"/>
    <dgm:cxn modelId="{EB135054-3535-48EC-8986-017D049EF307}" type="presParOf" srcId="{F4306BE7-4690-478D-A1A2-49888EA69272}" destId="{565262A7-6483-47D4-AFC2-27D0D633F91C}" srcOrd="1" destOrd="0" presId="urn:microsoft.com/office/officeart/2005/8/layout/hList3"/>
    <dgm:cxn modelId="{CC7B6B98-E8DB-4781-96D9-A89E904F879F}" type="presParOf" srcId="{F4306BE7-4690-478D-A1A2-49888EA69272}" destId="{860B6054-2D63-46A2-B682-B34FFC6D053D}" srcOrd="2" destOrd="0" presId="urn:microsoft.com/office/officeart/2005/8/layout/hList3"/>
    <dgm:cxn modelId="{4BD591B7-8237-4C00-8800-3BA55ADBBC76}" type="presParOf" srcId="{87B20A78-5895-492F-AF50-E2B7350D9806}" destId="{304588B4-0D47-4FB3-B677-4F0A62CF6D12}" srcOrd="2" destOrd="0" presId="urn:microsoft.com/office/officeart/2005/8/layout/hLis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708352-FB12-4485-9CD1-5728ED8974E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D4A8C08-E777-4D73-AA7D-21B3D4AFE90B}">
      <dgm:prSet phldrT="[Testo]" custT="1"/>
      <dgm:spPr/>
      <dgm:t>
        <a:bodyPr/>
        <a:lstStyle/>
        <a:p>
          <a:r>
            <a:rPr lang="it-IT" sz="4000" dirty="0" smtClean="0">
              <a:latin typeface="Times New Roman" pitchFamily="18" charset="0"/>
              <a:cs typeface="Times New Roman" pitchFamily="18" charset="0"/>
            </a:rPr>
            <a:t>Rendicontazione</a:t>
          </a:r>
          <a:r>
            <a:rPr lang="it-IT" sz="4000" baseline="0" dirty="0" smtClean="0">
              <a:latin typeface="Times New Roman" pitchFamily="18" charset="0"/>
              <a:cs typeface="Times New Roman" pitchFamily="18" charset="0"/>
            </a:rPr>
            <a:t> sociale</a:t>
          </a:r>
          <a:endParaRPr lang="it-IT" sz="4000" dirty="0">
            <a:latin typeface="Times New Roman" pitchFamily="18" charset="0"/>
            <a:cs typeface="Times New Roman" pitchFamily="18" charset="0"/>
          </a:endParaRPr>
        </a:p>
      </dgm:t>
    </dgm:pt>
    <dgm:pt modelId="{5B4E1475-DCD1-4E4E-9CC4-6D81118C42A2}" type="parTrans" cxnId="{4A40EE5A-F70D-464D-B930-AD3775584404}">
      <dgm:prSet/>
      <dgm:spPr/>
      <dgm:t>
        <a:bodyPr/>
        <a:lstStyle/>
        <a:p>
          <a:endParaRPr lang="it-IT"/>
        </a:p>
      </dgm:t>
    </dgm:pt>
    <dgm:pt modelId="{C7B9A147-9CAC-4566-B2A4-36C925F62549}" type="sibTrans" cxnId="{4A40EE5A-F70D-464D-B930-AD3775584404}">
      <dgm:prSet/>
      <dgm:spPr/>
      <dgm:t>
        <a:bodyPr/>
        <a:lstStyle/>
        <a:p>
          <a:endParaRPr lang="it-IT"/>
        </a:p>
      </dgm:t>
    </dgm:pt>
    <dgm:pt modelId="{ABE12CFB-B06F-4A50-8C63-722B17E45535}">
      <dgm:prSet phldrT="[Testo]"/>
      <dgm:spPr/>
      <dgm:t>
        <a:bodyPr/>
        <a:lstStyle/>
        <a:p>
          <a:r>
            <a:rPr lang="it-IT" dirty="0" smtClean="0"/>
            <a:t>Valutazione</a:t>
          </a:r>
          <a:r>
            <a:rPr lang="it-IT" baseline="0" dirty="0" smtClean="0"/>
            <a:t> dei risultati raggiunti in relazione agli obiettivi del RAV</a:t>
          </a:r>
          <a:endParaRPr lang="it-IT" dirty="0"/>
        </a:p>
      </dgm:t>
    </dgm:pt>
    <dgm:pt modelId="{52B39328-DF13-42F9-B157-0642F9D4381D}" type="parTrans" cxnId="{F720E9FB-AF52-4265-A058-A95FB0DA8C75}">
      <dgm:prSet/>
      <dgm:spPr/>
      <dgm:t>
        <a:bodyPr/>
        <a:lstStyle/>
        <a:p>
          <a:endParaRPr lang="it-IT"/>
        </a:p>
      </dgm:t>
    </dgm:pt>
    <dgm:pt modelId="{33C17C9F-F27B-40E2-B969-81BAA40A237A}" type="sibTrans" cxnId="{F720E9FB-AF52-4265-A058-A95FB0DA8C75}">
      <dgm:prSet/>
      <dgm:spPr/>
      <dgm:t>
        <a:bodyPr/>
        <a:lstStyle/>
        <a:p>
          <a:endParaRPr lang="it-IT"/>
        </a:p>
      </dgm:t>
    </dgm:pt>
    <dgm:pt modelId="{5DA5BFAE-4D6D-484D-8CD3-7226644F664C}">
      <dgm:prSet phldrT="[Testo]"/>
      <dgm:spPr/>
      <dgm:t>
        <a:bodyPr/>
        <a:lstStyle/>
        <a:p>
          <a:r>
            <a:rPr lang="it-IT" dirty="0" smtClean="0"/>
            <a:t>Descrizione dei processi di condivisione del Piano di miglioramento all’interno della scuola </a:t>
          </a:r>
          <a:endParaRPr lang="it-IT" dirty="0"/>
        </a:p>
      </dgm:t>
    </dgm:pt>
    <dgm:pt modelId="{4AE351D6-02BC-465D-B06E-765358B1F8F3}" type="parTrans" cxnId="{B8E4A42C-55DB-4651-B91A-42939DA3B68A}">
      <dgm:prSet/>
      <dgm:spPr/>
      <dgm:t>
        <a:bodyPr/>
        <a:lstStyle/>
        <a:p>
          <a:endParaRPr lang="it-IT"/>
        </a:p>
      </dgm:t>
    </dgm:pt>
    <dgm:pt modelId="{1894DF1F-69FB-4BE6-B251-8C9F75E5D909}" type="sibTrans" cxnId="{B8E4A42C-55DB-4651-B91A-42939DA3B68A}">
      <dgm:prSet/>
      <dgm:spPr/>
      <dgm:t>
        <a:bodyPr/>
        <a:lstStyle/>
        <a:p>
          <a:endParaRPr lang="it-IT"/>
        </a:p>
      </dgm:t>
    </dgm:pt>
    <dgm:pt modelId="{84965FA6-C31D-41E8-922B-D5EE8E27C191}">
      <dgm:prSet phldrT="[Testo]"/>
      <dgm:spPr/>
      <dgm:t>
        <a:bodyPr/>
        <a:lstStyle/>
        <a:p>
          <a:endParaRPr lang="it-IT" dirty="0"/>
        </a:p>
      </dgm:t>
    </dgm:pt>
    <dgm:pt modelId="{0851023F-9A04-4304-88CA-06A1424E0327}" type="parTrans" cxnId="{7B5F1883-1CB2-496F-BF4E-91A4C61BD1CD}">
      <dgm:prSet/>
      <dgm:spPr/>
      <dgm:t>
        <a:bodyPr/>
        <a:lstStyle/>
        <a:p>
          <a:endParaRPr lang="it-IT"/>
        </a:p>
      </dgm:t>
    </dgm:pt>
    <dgm:pt modelId="{9552B8A7-01AB-425C-A5D6-477E8E9204C6}" type="sibTrans" cxnId="{7B5F1883-1CB2-496F-BF4E-91A4C61BD1CD}">
      <dgm:prSet/>
      <dgm:spPr/>
      <dgm:t>
        <a:bodyPr/>
        <a:lstStyle/>
        <a:p>
          <a:endParaRPr lang="it-IT"/>
        </a:p>
      </dgm:t>
    </dgm:pt>
    <dgm:pt modelId="{87B20A78-5895-492F-AF50-E2B7350D9806}" type="pres">
      <dgm:prSet presAssocID="{EC708352-FB12-4485-9CD1-5728ED8974E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6B058A5-0299-462E-96FF-E06AE6D5BBC3}" type="pres">
      <dgm:prSet presAssocID="{6D4A8C08-E777-4D73-AA7D-21B3D4AFE90B}" presName="roof" presStyleLbl="dkBgShp" presStyleIdx="0" presStyleCnt="2"/>
      <dgm:spPr/>
      <dgm:t>
        <a:bodyPr/>
        <a:lstStyle/>
        <a:p>
          <a:endParaRPr lang="it-IT"/>
        </a:p>
      </dgm:t>
    </dgm:pt>
    <dgm:pt modelId="{F4306BE7-4690-478D-A1A2-49888EA69272}" type="pres">
      <dgm:prSet presAssocID="{6D4A8C08-E777-4D73-AA7D-21B3D4AFE90B}" presName="pillars" presStyleCnt="0"/>
      <dgm:spPr/>
    </dgm:pt>
    <dgm:pt modelId="{30CD5679-8623-4002-87F5-34707E73488A}" type="pres">
      <dgm:prSet presAssocID="{6D4A8C08-E777-4D73-AA7D-21B3D4AFE90B}" presName="pillar1" presStyleLbl="node1" presStyleIdx="0" presStyleCnt="3" custScaleX="11198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5262A7-6483-47D4-AFC2-27D0D633F91C}" type="pres">
      <dgm:prSet presAssocID="{5DA5BFAE-4D6D-484D-8CD3-7226644F664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0B6054-2D63-46A2-B682-B34FFC6D053D}" type="pres">
      <dgm:prSet presAssocID="{84965FA6-C31D-41E8-922B-D5EE8E27C191}" presName="pillarX" presStyleLbl="node1" presStyleIdx="2" presStyleCnt="3" custFlipHor="1" custScaleX="224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04588B4-0D47-4FB3-B677-4F0A62CF6D12}" type="pres">
      <dgm:prSet presAssocID="{6D4A8C08-E777-4D73-AA7D-21B3D4AFE90B}" presName="base" presStyleLbl="dkBgShp" presStyleIdx="1" presStyleCnt="2"/>
      <dgm:spPr/>
    </dgm:pt>
  </dgm:ptLst>
  <dgm:cxnLst>
    <dgm:cxn modelId="{EBCAA18E-1713-4DEB-8F11-6BFAF6CF486D}" type="presOf" srcId="{84965FA6-C31D-41E8-922B-D5EE8E27C191}" destId="{860B6054-2D63-46A2-B682-B34FFC6D053D}" srcOrd="0" destOrd="0" presId="urn:microsoft.com/office/officeart/2005/8/layout/hList3"/>
    <dgm:cxn modelId="{E7EC45C7-7D29-4DD8-893A-BC82982AF66A}" type="presOf" srcId="{6D4A8C08-E777-4D73-AA7D-21B3D4AFE90B}" destId="{C6B058A5-0299-462E-96FF-E06AE6D5BBC3}" srcOrd="0" destOrd="0" presId="urn:microsoft.com/office/officeart/2005/8/layout/hList3"/>
    <dgm:cxn modelId="{7B5F1883-1CB2-496F-BF4E-91A4C61BD1CD}" srcId="{6D4A8C08-E777-4D73-AA7D-21B3D4AFE90B}" destId="{84965FA6-C31D-41E8-922B-D5EE8E27C191}" srcOrd="2" destOrd="0" parTransId="{0851023F-9A04-4304-88CA-06A1424E0327}" sibTransId="{9552B8A7-01AB-425C-A5D6-477E8E9204C6}"/>
    <dgm:cxn modelId="{09F2817A-75D6-4DB7-94FE-D9F5E2A76DE3}" type="presOf" srcId="{EC708352-FB12-4485-9CD1-5728ED8974E2}" destId="{87B20A78-5895-492F-AF50-E2B7350D9806}" srcOrd="0" destOrd="0" presId="urn:microsoft.com/office/officeart/2005/8/layout/hList3"/>
    <dgm:cxn modelId="{B8E4A42C-55DB-4651-B91A-42939DA3B68A}" srcId="{6D4A8C08-E777-4D73-AA7D-21B3D4AFE90B}" destId="{5DA5BFAE-4D6D-484D-8CD3-7226644F664C}" srcOrd="1" destOrd="0" parTransId="{4AE351D6-02BC-465D-B06E-765358B1F8F3}" sibTransId="{1894DF1F-69FB-4BE6-B251-8C9F75E5D909}"/>
    <dgm:cxn modelId="{C6673138-CD3F-4635-B464-126500C89090}" type="presOf" srcId="{ABE12CFB-B06F-4A50-8C63-722B17E45535}" destId="{30CD5679-8623-4002-87F5-34707E73488A}" srcOrd="0" destOrd="0" presId="urn:microsoft.com/office/officeart/2005/8/layout/hList3"/>
    <dgm:cxn modelId="{F720E9FB-AF52-4265-A058-A95FB0DA8C75}" srcId="{6D4A8C08-E777-4D73-AA7D-21B3D4AFE90B}" destId="{ABE12CFB-B06F-4A50-8C63-722B17E45535}" srcOrd="0" destOrd="0" parTransId="{52B39328-DF13-42F9-B157-0642F9D4381D}" sibTransId="{33C17C9F-F27B-40E2-B969-81BAA40A237A}"/>
    <dgm:cxn modelId="{4A334E13-4EEF-4621-82F2-2A5C02368878}" type="presOf" srcId="{5DA5BFAE-4D6D-484D-8CD3-7226644F664C}" destId="{565262A7-6483-47D4-AFC2-27D0D633F91C}" srcOrd="0" destOrd="0" presId="urn:microsoft.com/office/officeart/2005/8/layout/hList3"/>
    <dgm:cxn modelId="{4A40EE5A-F70D-464D-B930-AD3775584404}" srcId="{EC708352-FB12-4485-9CD1-5728ED8974E2}" destId="{6D4A8C08-E777-4D73-AA7D-21B3D4AFE90B}" srcOrd="0" destOrd="0" parTransId="{5B4E1475-DCD1-4E4E-9CC4-6D81118C42A2}" sibTransId="{C7B9A147-9CAC-4566-B2A4-36C925F62549}"/>
    <dgm:cxn modelId="{1FFA4838-E4F1-4777-B8BB-3CFB0985094E}" type="presParOf" srcId="{87B20A78-5895-492F-AF50-E2B7350D9806}" destId="{C6B058A5-0299-462E-96FF-E06AE6D5BBC3}" srcOrd="0" destOrd="0" presId="urn:microsoft.com/office/officeart/2005/8/layout/hList3"/>
    <dgm:cxn modelId="{312D44DC-0AED-4C9B-ADE7-19EFD2BC207A}" type="presParOf" srcId="{87B20A78-5895-492F-AF50-E2B7350D9806}" destId="{F4306BE7-4690-478D-A1A2-49888EA69272}" srcOrd="1" destOrd="0" presId="urn:microsoft.com/office/officeart/2005/8/layout/hList3"/>
    <dgm:cxn modelId="{53AAA772-E744-427A-B483-FB96C47E62E3}" type="presParOf" srcId="{F4306BE7-4690-478D-A1A2-49888EA69272}" destId="{30CD5679-8623-4002-87F5-34707E73488A}" srcOrd="0" destOrd="0" presId="urn:microsoft.com/office/officeart/2005/8/layout/hList3"/>
    <dgm:cxn modelId="{CE47CA78-DC81-4390-B5D8-1422BA6A3BB0}" type="presParOf" srcId="{F4306BE7-4690-478D-A1A2-49888EA69272}" destId="{565262A7-6483-47D4-AFC2-27D0D633F91C}" srcOrd="1" destOrd="0" presId="urn:microsoft.com/office/officeart/2005/8/layout/hList3"/>
    <dgm:cxn modelId="{80659F46-1660-4D55-99E2-0355AFD62482}" type="presParOf" srcId="{F4306BE7-4690-478D-A1A2-49888EA69272}" destId="{860B6054-2D63-46A2-B682-B34FFC6D053D}" srcOrd="2" destOrd="0" presId="urn:microsoft.com/office/officeart/2005/8/layout/hList3"/>
    <dgm:cxn modelId="{EA96A1FC-29C1-4600-B8A0-A1A68B3860B6}" type="presParOf" srcId="{87B20A78-5895-492F-AF50-E2B7350D9806}" destId="{304588B4-0D47-4FB3-B677-4F0A62CF6D12}" srcOrd="2" destOrd="0" presId="urn:microsoft.com/office/officeart/2005/8/layout/hList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C708352-FB12-4485-9CD1-5728ED8974E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D4A8C08-E777-4D73-AA7D-21B3D4AFE90B}">
      <dgm:prSet phldrT="[Testo]" custT="1"/>
      <dgm:spPr/>
      <dgm:t>
        <a:bodyPr/>
        <a:lstStyle/>
        <a:p>
          <a:r>
            <a:rPr lang="it-IT" sz="4400" dirty="0" smtClean="0">
              <a:latin typeface="Times New Roman" pitchFamily="18" charset="0"/>
              <a:cs typeface="Times New Roman" pitchFamily="18" charset="0"/>
            </a:rPr>
            <a:t>Rendicontazione Sociale</a:t>
          </a:r>
          <a:r>
            <a:rPr lang="it-IT" sz="6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it-IT" sz="6200" dirty="0">
            <a:latin typeface="Times New Roman" pitchFamily="18" charset="0"/>
            <a:cs typeface="Times New Roman" pitchFamily="18" charset="0"/>
          </a:endParaRPr>
        </a:p>
      </dgm:t>
    </dgm:pt>
    <dgm:pt modelId="{5B4E1475-DCD1-4E4E-9CC4-6D81118C42A2}" type="parTrans" cxnId="{4A40EE5A-F70D-464D-B930-AD3775584404}">
      <dgm:prSet/>
      <dgm:spPr/>
      <dgm:t>
        <a:bodyPr/>
        <a:lstStyle/>
        <a:p>
          <a:endParaRPr lang="it-IT"/>
        </a:p>
      </dgm:t>
    </dgm:pt>
    <dgm:pt modelId="{C7B9A147-9CAC-4566-B2A4-36C925F62549}" type="sibTrans" cxnId="{4A40EE5A-F70D-464D-B930-AD3775584404}">
      <dgm:prSet/>
      <dgm:spPr/>
      <dgm:t>
        <a:bodyPr/>
        <a:lstStyle/>
        <a:p>
          <a:endParaRPr lang="it-IT"/>
        </a:p>
      </dgm:t>
    </dgm:pt>
    <dgm:pt modelId="{ABE12CFB-B06F-4A50-8C63-722B17E45535}">
      <dgm:prSet phldrT="[Testo]"/>
      <dgm:spPr/>
      <dgm:t>
        <a:bodyPr/>
        <a:lstStyle/>
        <a:p>
          <a:r>
            <a:rPr lang="it-IT" dirty="0" smtClean="0"/>
            <a:t>Modalità di condivisione dei risultati del Piano di Miglioramento all’interno e all’esterno dell’istituzione scolastica</a:t>
          </a:r>
          <a:endParaRPr lang="it-IT" dirty="0"/>
        </a:p>
      </dgm:t>
    </dgm:pt>
    <dgm:pt modelId="{52B39328-DF13-42F9-B157-0642F9D4381D}" type="parTrans" cxnId="{F720E9FB-AF52-4265-A058-A95FB0DA8C75}">
      <dgm:prSet/>
      <dgm:spPr/>
      <dgm:t>
        <a:bodyPr/>
        <a:lstStyle/>
        <a:p>
          <a:endParaRPr lang="it-IT"/>
        </a:p>
      </dgm:t>
    </dgm:pt>
    <dgm:pt modelId="{33C17C9F-F27B-40E2-B969-81BAA40A237A}" type="sibTrans" cxnId="{F720E9FB-AF52-4265-A058-A95FB0DA8C75}">
      <dgm:prSet/>
      <dgm:spPr/>
      <dgm:t>
        <a:bodyPr/>
        <a:lstStyle/>
        <a:p>
          <a:endParaRPr lang="it-IT"/>
        </a:p>
      </dgm:t>
    </dgm:pt>
    <dgm:pt modelId="{5DA5BFAE-4D6D-484D-8CD3-7226644F664C}">
      <dgm:prSet phldrT="[Testo]"/>
      <dgm:spPr/>
      <dgm:t>
        <a:bodyPr/>
        <a:lstStyle/>
        <a:p>
          <a:r>
            <a:rPr lang="it-IT" dirty="0" smtClean="0"/>
            <a:t>Composizione e modalità di intervento  del gruppo di lavoro per il PDM   </a:t>
          </a:r>
          <a:endParaRPr lang="it-IT" dirty="0"/>
        </a:p>
      </dgm:t>
    </dgm:pt>
    <dgm:pt modelId="{4AE351D6-02BC-465D-B06E-765358B1F8F3}" type="parTrans" cxnId="{B8E4A42C-55DB-4651-B91A-42939DA3B68A}">
      <dgm:prSet/>
      <dgm:spPr/>
      <dgm:t>
        <a:bodyPr/>
        <a:lstStyle/>
        <a:p>
          <a:endParaRPr lang="it-IT"/>
        </a:p>
      </dgm:t>
    </dgm:pt>
    <dgm:pt modelId="{1894DF1F-69FB-4BE6-B251-8C9F75E5D909}" type="sibTrans" cxnId="{B8E4A42C-55DB-4651-B91A-42939DA3B68A}">
      <dgm:prSet/>
      <dgm:spPr/>
      <dgm:t>
        <a:bodyPr/>
        <a:lstStyle/>
        <a:p>
          <a:endParaRPr lang="it-IT"/>
        </a:p>
      </dgm:t>
    </dgm:pt>
    <dgm:pt modelId="{84965FA6-C31D-41E8-922B-D5EE8E27C191}">
      <dgm:prSet phldrT="[Testo]"/>
      <dgm:spPr/>
      <dgm:t>
        <a:bodyPr/>
        <a:lstStyle/>
        <a:p>
          <a:endParaRPr lang="it-IT" dirty="0"/>
        </a:p>
      </dgm:t>
    </dgm:pt>
    <dgm:pt modelId="{0851023F-9A04-4304-88CA-06A1424E0327}" type="parTrans" cxnId="{7B5F1883-1CB2-496F-BF4E-91A4C61BD1CD}">
      <dgm:prSet/>
      <dgm:spPr/>
      <dgm:t>
        <a:bodyPr/>
        <a:lstStyle/>
        <a:p>
          <a:endParaRPr lang="it-IT"/>
        </a:p>
      </dgm:t>
    </dgm:pt>
    <dgm:pt modelId="{9552B8A7-01AB-425C-A5D6-477E8E9204C6}" type="sibTrans" cxnId="{7B5F1883-1CB2-496F-BF4E-91A4C61BD1CD}">
      <dgm:prSet/>
      <dgm:spPr/>
      <dgm:t>
        <a:bodyPr/>
        <a:lstStyle/>
        <a:p>
          <a:endParaRPr lang="it-IT"/>
        </a:p>
      </dgm:t>
    </dgm:pt>
    <dgm:pt modelId="{6CC96CB5-8345-4A5E-A950-0DB3A69020B6}">
      <dgm:prSet/>
      <dgm:spPr/>
      <dgm:t>
        <a:bodyPr/>
        <a:lstStyle/>
        <a:p>
          <a:endParaRPr lang="it-IT"/>
        </a:p>
      </dgm:t>
    </dgm:pt>
    <dgm:pt modelId="{E7ADC14E-4B7F-4C64-B538-72DDB6C46F65}" type="parTrans" cxnId="{84171851-B50A-45A9-AEBF-46D870F7C91E}">
      <dgm:prSet/>
      <dgm:spPr/>
      <dgm:t>
        <a:bodyPr/>
        <a:lstStyle/>
        <a:p>
          <a:endParaRPr lang="it-IT"/>
        </a:p>
      </dgm:t>
    </dgm:pt>
    <dgm:pt modelId="{CDCD881B-B682-4315-BED1-E08D85E890E1}" type="sibTrans" cxnId="{84171851-B50A-45A9-AEBF-46D870F7C91E}">
      <dgm:prSet/>
      <dgm:spPr/>
      <dgm:t>
        <a:bodyPr/>
        <a:lstStyle/>
        <a:p>
          <a:endParaRPr lang="it-IT"/>
        </a:p>
      </dgm:t>
    </dgm:pt>
    <dgm:pt modelId="{56F4BE9D-E5E8-4505-A337-4D544589B968}">
      <dgm:prSet/>
      <dgm:spPr/>
      <dgm:t>
        <a:bodyPr/>
        <a:lstStyle/>
        <a:p>
          <a:endParaRPr lang="it-IT"/>
        </a:p>
      </dgm:t>
    </dgm:pt>
    <dgm:pt modelId="{34C7F733-33F9-4F19-BFA4-A3DAAE4B2F2D}" type="parTrans" cxnId="{2441C5BB-4712-404C-914B-280EC4F557AE}">
      <dgm:prSet/>
      <dgm:spPr/>
      <dgm:t>
        <a:bodyPr/>
        <a:lstStyle/>
        <a:p>
          <a:endParaRPr lang="it-IT"/>
        </a:p>
      </dgm:t>
    </dgm:pt>
    <dgm:pt modelId="{8400CD79-6893-4C9E-BA37-3DB80D3A7A76}" type="sibTrans" cxnId="{2441C5BB-4712-404C-914B-280EC4F557AE}">
      <dgm:prSet/>
      <dgm:spPr/>
      <dgm:t>
        <a:bodyPr/>
        <a:lstStyle/>
        <a:p>
          <a:endParaRPr lang="it-IT"/>
        </a:p>
      </dgm:t>
    </dgm:pt>
    <dgm:pt modelId="{87B20A78-5895-492F-AF50-E2B7350D9806}" type="pres">
      <dgm:prSet presAssocID="{EC708352-FB12-4485-9CD1-5728ED8974E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6B058A5-0299-462E-96FF-E06AE6D5BBC3}" type="pres">
      <dgm:prSet presAssocID="{6D4A8C08-E777-4D73-AA7D-21B3D4AFE90B}" presName="roof" presStyleLbl="dkBgShp" presStyleIdx="0" presStyleCnt="2" custLinFactNeighborX="-348" custLinFactNeighborY="3156"/>
      <dgm:spPr/>
      <dgm:t>
        <a:bodyPr/>
        <a:lstStyle/>
        <a:p>
          <a:endParaRPr lang="it-IT"/>
        </a:p>
      </dgm:t>
    </dgm:pt>
    <dgm:pt modelId="{F4306BE7-4690-478D-A1A2-49888EA69272}" type="pres">
      <dgm:prSet presAssocID="{6D4A8C08-E777-4D73-AA7D-21B3D4AFE90B}" presName="pillars" presStyleCnt="0"/>
      <dgm:spPr/>
    </dgm:pt>
    <dgm:pt modelId="{30CD5679-8623-4002-87F5-34707E73488A}" type="pres">
      <dgm:prSet presAssocID="{6D4A8C08-E777-4D73-AA7D-21B3D4AFE90B}" presName="pillar1" presStyleLbl="node1" presStyleIdx="0" presStyleCnt="3" custScaleX="11198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5262A7-6483-47D4-AFC2-27D0D633F91C}" type="pres">
      <dgm:prSet presAssocID="{5DA5BFAE-4D6D-484D-8CD3-7226644F664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0B6054-2D63-46A2-B682-B34FFC6D053D}" type="pres">
      <dgm:prSet presAssocID="{84965FA6-C31D-41E8-922B-D5EE8E27C191}" presName="pillarX" presStyleLbl="node1" presStyleIdx="2" presStyleCnt="3" custFlipHor="1" custScaleX="224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04588B4-0D47-4FB3-B677-4F0A62CF6D12}" type="pres">
      <dgm:prSet presAssocID="{6D4A8C08-E777-4D73-AA7D-21B3D4AFE90B}" presName="base" presStyleLbl="dkBgShp" presStyleIdx="1" presStyleCnt="2"/>
      <dgm:spPr/>
    </dgm:pt>
  </dgm:ptLst>
  <dgm:cxnLst>
    <dgm:cxn modelId="{56C3B452-AAAE-4DE9-97CE-8D523ACF7A46}" type="presOf" srcId="{5DA5BFAE-4D6D-484D-8CD3-7226644F664C}" destId="{565262A7-6483-47D4-AFC2-27D0D633F91C}" srcOrd="0" destOrd="0" presId="urn:microsoft.com/office/officeart/2005/8/layout/hList3"/>
    <dgm:cxn modelId="{7B5F1883-1CB2-496F-BF4E-91A4C61BD1CD}" srcId="{6D4A8C08-E777-4D73-AA7D-21B3D4AFE90B}" destId="{84965FA6-C31D-41E8-922B-D5EE8E27C191}" srcOrd="2" destOrd="0" parTransId="{0851023F-9A04-4304-88CA-06A1424E0327}" sibTransId="{9552B8A7-01AB-425C-A5D6-477E8E9204C6}"/>
    <dgm:cxn modelId="{2441C5BB-4712-404C-914B-280EC4F557AE}" srcId="{EC708352-FB12-4485-9CD1-5728ED8974E2}" destId="{56F4BE9D-E5E8-4505-A337-4D544589B968}" srcOrd="1" destOrd="0" parTransId="{34C7F733-33F9-4F19-BFA4-A3DAAE4B2F2D}" sibTransId="{8400CD79-6893-4C9E-BA37-3DB80D3A7A76}"/>
    <dgm:cxn modelId="{B8E4A42C-55DB-4651-B91A-42939DA3B68A}" srcId="{6D4A8C08-E777-4D73-AA7D-21B3D4AFE90B}" destId="{5DA5BFAE-4D6D-484D-8CD3-7226644F664C}" srcOrd="1" destOrd="0" parTransId="{4AE351D6-02BC-465D-B06E-765358B1F8F3}" sibTransId="{1894DF1F-69FB-4BE6-B251-8C9F75E5D909}"/>
    <dgm:cxn modelId="{84171851-B50A-45A9-AEBF-46D870F7C91E}" srcId="{EC708352-FB12-4485-9CD1-5728ED8974E2}" destId="{6CC96CB5-8345-4A5E-A950-0DB3A69020B6}" srcOrd="2" destOrd="0" parTransId="{E7ADC14E-4B7F-4C64-B538-72DDB6C46F65}" sibTransId="{CDCD881B-B682-4315-BED1-E08D85E890E1}"/>
    <dgm:cxn modelId="{08CB65AF-529B-4461-B748-7CBA12705BD0}" type="presOf" srcId="{EC708352-FB12-4485-9CD1-5728ED8974E2}" destId="{87B20A78-5895-492F-AF50-E2B7350D9806}" srcOrd="0" destOrd="0" presId="urn:microsoft.com/office/officeart/2005/8/layout/hList3"/>
    <dgm:cxn modelId="{58BDA48C-BC9F-49EE-BE3D-4E7E2666DF67}" type="presOf" srcId="{84965FA6-C31D-41E8-922B-D5EE8E27C191}" destId="{860B6054-2D63-46A2-B682-B34FFC6D053D}" srcOrd="0" destOrd="0" presId="urn:microsoft.com/office/officeart/2005/8/layout/hList3"/>
    <dgm:cxn modelId="{F720E9FB-AF52-4265-A058-A95FB0DA8C75}" srcId="{6D4A8C08-E777-4D73-AA7D-21B3D4AFE90B}" destId="{ABE12CFB-B06F-4A50-8C63-722B17E45535}" srcOrd="0" destOrd="0" parTransId="{52B39328-DF13-42F9-B157-0642F9D4381D}" sibTransId="{33C17C9F-F27B-40E2-B969-81BAA40A237A}"/>
    <dgm:cxn modelId="{4A40EE5A-F70D-464D-B930-AD3775584404}" srcId="{EC708352-FB12-4485-9CD1-5728ED8974E2}" destId="{6D4A8C08-E777-4D73-AA7D-21B3D4AFE90B}" srcOrd="0" destOrd="0" parTransId="{5B4E1475-DCD1-4E4E-9CC4-6D81118C42A2}" sibTransId="{C7B9A147-9CAC-4566-B2A4-36C925F62549}"/>
    <dgm:cxn modelId="{B8080786-1447-4DF4-B508-BA47AD3B0761}" type="presOf" srcId="{ABE12CFB-B06F-4A50-8C63-722B17E45535}" destId="{30CD5679-8623-4002-87F5-34707E73488A}" srcOrd="0" destOrd="0" presId="urn:microsoft.com/office/officeart/2005/8/layout/hList3"/>
    <dgm:cxn modelId="{60F9DE70-EE8C-4D4B-A977-BE674455A56D}" type="presOf" srcId="{6D4A8C08-E777-4D73-AA7D-21B3D4AFE90B}" destId="{C6B058A5-0299-462E-96FF-E06AE6D5BBC3}" srcOrd="0" destOrd="0" presId="urn:microsoft.com/office/officeart/2005/8/layout/hList3"/>
    <dgm:cxn modelId="{18C0A9AF-7FF7-495B-AAEC-76BE51D870EB}" type="presParOf" srcId="{87B20A78-5895-492F-AF50-E2B7350D9806}" destId="{C6B058A5-0299-462E-96FF-E06AE6D5BBC3}" srcOrd="0" destOrd="0" presId="urn:microsoft.com/office/officeart/2005/8/layout/hList3"/>
    <dgm:cxn modelId="{29491D4B-0796-4E2A-9ADD-7F772D2F3CCE}" type="presParOf" srcId="{87B20A78-5895-492F-AF50-E2B7350D9806}" destId="{F4306BE7-4690-478D-A1A2-49888EA69272}" srcOrd="1" destOrd="0" presId="urn:microsoft.com/office/officeart/2005/8/layout/hList3"/>
    <dgm:cxn modelId="{1BF1A53F-0C5A-433C-9813-06DBB5E0E423}" type="presParOf" srcId="{F4306BE7-4690-478D-A1A2-49888EA69272}" destId="{30CD5679-8623-4002-87F5-34707E73488A}" srcOrd="0" destOrd="0" presId="urn:microsoft.com/office/officeart/2005/8/layout/hList3"/>
    <dgm:cxn modelId="{23A16976-90AF-4AAE-96FF-755CF88E317E}" type="presParOf" srcId="{F4306BE7-4690-478D-A1A2-49888EA69272}" destId="{565262A7-6483-47D4-AFC2-27D0D633F91C}" srcOrd="1" destOrd="0" presId="urn:microsoft.com/office/officeart/2005/8/layout/hList3"/>
    <dgm:cxn modelId="{72658D34-3B33-4847-BE6C-6F06CA44CFDB}" type="presParOf" srcId="{F4306BE7-4690-478D-A1A2-49888EA69272}" destId="{860B6054-2D63-46A2-B682-B34FFC6D053D}" srcOrd="2" destOrd="0" presId="urn:microsoft.com/office/officeart/2005/8/layout/hList3"/>
    <dgm:cxn modelId="{78E7B0E7-96F4-4077-81C3-A9B25AEAF5C8}" type="presParOf" srcId="{87B20A78-5895-492F-AF50-E2B7350D9806}" destId="{304588B4-0D47-4FB3-B677-4F0A62CF6D12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DFE0E-9AF2-4EAE-8FC4-27561E1939E2}" type="datetimeFigureOut">
              <a:rPr lang="it-IT" smtClean="0"/>
              <a:pPr/>
              <a:t>11/07/2017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6F4F0-25FC-421E-A36C-BD191870870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851C7-D553-4059-B08F-21343FE002EA}" type="datetimeFigureOut">
              <a:rPr lang="it-IT" smtClean="0"/>
              <a:pPr/>
              <a:t>11/07/2017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47C7C-3D6D-4710-9F09-499477C9E43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7C7C-3D6D-4710-9F09-499477C9E433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C1EE-CA96-45D0-8F24-167FC0DC3D96}" type="datetime1">
              <a:rPr lang="it-IT" smtClean="0"/>
              <a:pPr/>
              <a:t>11/07/2017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10F3-B2D1-4535-B2D7-554DD684D734}" type="datetime1">
              <a:rPr lang="it-IT" smtClean="0"/>
              <a:pPr/>
              <a:t>11/07/2017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2BFD-702B-499E-A662-3B4CFC7637C4}" type="datetime1">
              <a:rPr lang="it-IT" smtClean="0"/>
              <a:pPr/>
              <a:t>11/07/2017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49C5-7DF4-4BE7-A590-84E413DA8479}" type="datetime1">
              <a:rPr lang="it-IT" smtClean="0"/>
              <a:pPr/>
              <a:t>11/07/2017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DFF5-53F8-43E8-B515-DACAC988C634}" type="datetime1">
              <a:rPr lang="it-IT" smtClean="0"/>
              <a:pPr/>
              <a:t>11/07/2017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2D8D-B7EB-404D-BD44-82F12410B1B6}" type="datetime1">
              <a:rPr lang="it-IT" smtClean="0"/>
              <a:pPr/>
              <a:t>11/07/2017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23F1-E006-4605-9F6A-BD4A33778FD1}" type="datetime1">
              <a:rPr lang="it-IT" smtClean="0"/>
              <a:pPr/>
              <a:t>11/07/2017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D1DB-6B1D-4162-9507-2C93CAE98294}" type="datetime1">
              <a:rPr lang="it-IT" smtClean="0"/>
              <a:pPr/>
              <a:t>11/07/2017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1DE1-C962-48F5-95C7-878C914D9021}" type="datetime1">
              <a:rPr lang="it-IT" smtClean="0"/>
              <a:pPr/>
              <a:t>11/07/2017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7B92-8010-4FBF-9363-DFE5B3E696FA}" type="datetime1">
              <a:rPr lang="it-IT" smtClean="0"/>
              <a:pPr/>
              <a:t>11/07/2017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3450-7C68-430B-8572-49CD3F8C5DA5}" type="datetime1">
              <a:rPr lang="it-IT" smtClean="0"/>
              <a:pPr/>
              <a:t>11/07/2017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1F751-5AAF-42DA-9A20-2EE2F1F430AF}" type="datetime1">
              <a:rPr lang="it-IT" smtClean="0"/>
              <a:pPr/>
              <a:t>11/07/2017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1043608" y="1052736"/>
          <a:ext cx="65763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Articolazione del Piano di Miglioramento -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Sezione  1 –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Obiettivi di processo</a:t>
            </a:r>
          </a:p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Sezione  2 –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Azioni previste per raggiungere ciascun obiettivo di processo</a:t>
            </a:r>
          </a:p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Sezione  3 –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Pianificazione  delle azioni di ciascun  obiettivo individuato</a:t>
            </a:r>
          </a:p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Sezione 4 –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Valutazione, condivisione e diffusione dei risultati del piano di miglioramento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      Modello INDIRE</a:t>
            </a:r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Piano di Miglioramento</a:t>
            </a:r>
            <a:br>
              <a:rPr lang="it-IT" dirty="0" smtClean="0"/>
            </a:br>
            <a:r>
              <a:rPr lang="it-IT" dirty="0" smtClean="0"/>
              <a:t>Sezione n. 1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           Modello INDIRE</a:t>
            </a:r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Piano di Miglioramento</a:t>
            </a:r>
            <a:br>
              <a:rPr lang="it-IT" dirty="0" smtClean="0"/>
            </a:br>
            <a:r>
              <a:rPr lang="it-IT" dirty="0" smtClean="0"/>
              <a:t>Sezione n. 2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           Modello INDIRE</a:t>
            </a:r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Piano di Miglioramento</a:t>
            </a:r>
            <a:br>
              <a:rPr lang="it-IT" dirty="0" smtClean="0"/>
            </a:br>
            <a:r>
              <a:rPr lang="it-IT" dirty="0" smtClean="0"/>
              <a:t>Sezione n. 3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           Modello INDIRE</a:t>
            </a:r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Piano di Miglioramento</a:t>
            </a:r>
            <a:br>
              <a:rPr lang="it-IT" dirty="0" smtClean="0"/>
            </a:br>
            <a:r>
              <a:rPr lang="it-IT" dirty="0" smtClean="0"/>
              <a:t>Sezione n. 4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           Modello INDIRE</a:t>
            </a:r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Piano di Miglioramento</a:t>
            </a:r>
            <a:br>
              <a:rPr lang="it-IT" dirty="0" smtClean="0"/>
            </a:br>
            <a:r>
              <a:rPr lang="it-IT" dirty="0" smtClean="0"/>
              <a:t>Sezione n. 4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           Modello INDIRE</a:t>
            </a:r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Terza sezione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Progetto</a:t>
            </a:r>
            <a:endParaRPr lang="it-IT" dirty="0" smtClean="0"/>
          </a:p>
          <a:p>
            <a:r>
              <a:rPr lang="it-IT" b="1" dirty="0" smtClean="0"/>
              <a:t>Risultati attesi</a:t>
            </a:r>
            <a:endParaRPr lang="it-IT" dirty="0" smtClean="0"/>
          </a:p>
          <a:p>
            <a:r>
              <a:rPr lang="it-IT" b="1" dirty="0" smtClean="0"/>
              <a:t>Indicatori</a:t>
            </a:r>
            <a:r>
              <a:rPr lang="it-IT" dirty="0" smtClean="0"/>
              <a:t> </a:t>
            </a:r>
            <a:r>
              <a:rPr lang="it-IT" b="1" dirty="0" smtClean="0"/>
              <a:t>(descrizione e unità di misura) </a:t>
            </a:r>
            <a:endParaRPr lang="it-IT" dirty="0" smtClean="0"/>
          </a:p>
          <a:p>
            <a:r>
              <a:rPr lang="it-IT" b="1" dirty="0" smtClean="0"/>
              <a:t>Target </a:t>
            </a:r>
            <a:endParaRPr lang="it-IT" dirty="0" smtClean="0"/>
          </a:p>
          <a:p>
            <a:r>
              <a:rPr lang="it-IT" b="1" dirty="0" smtClean="0"/>
              <a:t>Risultati</a:t>
            </a:r>
            <a:r>
              <a:rPr lang="it-IT" dirty="0" smtClean="0"/>
              <a:t> </a:t>
            </a:r>
            <a:r>
              <a:rPr lang="it-IT" b="1" dirty="0" err="1" smtClean="0"/>
              <a:t>ottenuti*</a:t>
            </a:r>
            <a:endParaRPr lang="it-IT" dirty="0" smtClean="0"/>
          </a:p>
          <a:p>
            <a:pPr>
              <a:buNone/>
            </a:pPr>
            <a:r>
              <a:rPr lang="it-IT" b="1" dirty="0" err="1" smtClean="0"/>
              <a:t>*</a:t>
            </a:r>
            <a:r>
              <a:rPr lang="it-IT" dirty="0" err="1" smtClean="0"/>
              <a:t>da</a:t>
            </a:r>
            <a:r>
              <a:rPr lang="it-IT" dirty="0" smtClean="0"/>
              <a:t> compilare a fine delle attività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Quarta sezione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smtClean="0"/>
              <a:t>Budget complessivo</a:t>
            </a:r>
            <a:r>
              <a:rPr lang="it-IT" dirty="0" smtClean="0"/>
              <a:t> </a:t>
            </a:r>
          </a:p>
          <a:p>
            <a:r>
              <a:rPr lang="it-IT" b="1" dirty="0" smtClean="0"/>
              <a:t>Costi       </a:t>
            </a:r>
            <a:endParaRPr lang="it-IT" dirty="0" smtClean="0"/>
          </a:p>
          <a:p>
            <a:r>
              <a:rPr lang="it-IT" b="1" dirty="0" smtClean="0"/>
              <a:t>Totale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11560" y="620688"/>
          <a:ext cx="7776865" cy="5688632"/>
        </p:xfrm>
        <a:graphic>
          <a:graphicData uri="http://schemas.openxmlformats.org/drawingml/2006/table">
            <a:tbl>
              <a:tblPr/>
              <a:tblGrid>
                <a:gridCol w="1555373"/>
                <a:gridCol w="1555373"/>
                <a:gridCol w="1555373"/>
                <a:gridCol w="1555373"/>
                <a:gridCol w="1555373"/>
              </a:tblGrid>
              <a:tr h="128110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 b="1" dirty="0">
                          <a:latin typeface="Calibri"/>
                          <a:ea typeface="Calibri"/>
                          <a:cs typeface="Calibri"/>
                        </a:rPr>
                        <a:t>MANAGEMENT DEL PROGETTO</a:t>
                      </a:r>
                      <a:endParaRPr lang="it-IT" sz="28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800" b="1" dirty="0">
                          <a:latin typeface="Calibri"/>
                          <a:ea typeface="Calibri"/>
                          <a:cs typeface="Arial"/>
                        </a:rPr>
                        <a:t>AZIONE:  </a:t>
                      </a:r>
                      <a:r>
                        <a:rPr lang="it-IT" sz="2800" dirty="0" err="1">
                          <a:latin typeface="Calibri"/>
                          <a:ea typeface="Calibri"/>
                          <a:cs typeface="Arial"/>
                        </a:rPr>
                        <a:t>…………………</a:t>
                      </a:r>
                      <a:r>
                        <a:rPr lang="it-IT" sz="2800" dirty="0">
                          <a:latin typeface="Calibri"/>
                          <a:ea typeface="Calibri"/>
                          <a:cs typeface="Arial"/>
                        </a:rPr>
                        <a:t>..</a:t>
                      </a:r>
                      <a:endParaRPr lang="it-IT" sz="2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07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3200" b="1" dirty="0">
                          <a:latin typeface="Calibri"/>
                          <a:ea typeface="Calibri"/>
                          <a:cs typeface="Calibri"/>
                        </a:rPr>
                        <a:t>Attività</a:t>
                      </a:r>
                      <a:endParaRPr lang="it-IT" sz="3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latin typeface="Calibri"/>
                          <a:ea typeface="Calibri"/>
                          <a:cs typeface="Arial"/>
                        </a:rPr>
                        <a:t>Responsabile</a:t>
                      </a:r>
                      <a:endParaRPr lang="it-IT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latin typeface="Calibri"/>
                          <a:ea typeface="Calibri"/>
                          <a:cs typeface="Arial"/>
                        </a:rPr>
                        <a:t>Data prevista di avvio e</a:t>
                      </a:r>
                      <a:endParaRPr lang="it-IT" sz="18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latin typeface="Calibri"/>
                          <a:ea typeface="Calibri"/>
                          <a:cs typeface="Arial"/>
                        </a:rPr>
                        <a:t>conclusione</a:t>
                      </a:r>
                      <a:endParaRPr lang="it-IT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latin typeface="Calibri"/>
                          <a:ea typeface="Calibri"/>
                          <a:cs typeface="Arial"/>
                        </a:rPr>
                        <a:t>Tempificazione attività</a:t>
                      </a:r>
                      <a:endParaRPr lang="it-IT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Arial"/>
                        </a:rPr>
                        <a:t>Situazione </a:t>
                      </a:r>
                      <a:endParaRPr lang="it-IT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latin typeface="Calibri"/>
                          <a:ea typeface="Calibri"/>
                          <a:cs typeface="Arial"/>
                        </a:rPr>
                        <a:t>Rosso = attuazione non in linea con gli obiettivi Giallo = non ancora avviata / in corso e in</a:t>
                      </a:r>
                      <a:r>
                        <a:rPr lang="it-IT" sz="1600" b="1" dirty="0">
                          <a:latin typeface="Calibri"/>
                          <a:ea typeface="Calibri"/>
                          <a:cs typeface="Arial"/>
                        </a:rPr>
                        <a:t> linea con gli obiettivi</a:t>
                      </a:r>
                      <a:endParaRPr lang="it-IT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Arial"/>
                        </a:rPr>
                        <a:t>linea con gli obiettivi</a:t>
                      </a:r>
                      <a:endParaRPr lang="it-IT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latin typeface="Calibri"/>
                          <a:ea typeface="Calibri"/>
                          <a:cs typeface="Arial"/>
                        </a:rPr>
                        <a:t>Verde = attuata</a:t>
                      </a:r>
                      <a:endParaRPr lang="it-IT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AUTONOMIA </a:t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DIDATTICA</a:t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ORGANIZZATIVA</a:t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RICERCA SPERIMENTAZIONE E SVILUPPO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854696" cy="165618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VALUTAZIONE E MIGLIORAMENTO</a:t>
            </a:r>
            <a:endParaRPr lang="it-IT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Piano di Miglioramento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253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 </a:t>
            </a:r>
            <a:r>
              <a:rPr lang="it-IT" dirty="0" err="1" smtClean="0"/>
              <a:t>Imput</a:t>
            </a:r>
            <a:r>
              <a:rPr lang="it-IT" dirty="0" smtClean="0"/>
              <a:t> – Processo - Output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           Modello INDIRE</a:t>
            </a:r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357686" y="2285992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3000364" y="4357694"/>
            <a:ext cx="571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5643570" y="4429132"/>
            <a:ext cx="5000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it-IT" dirty="0" smtClean="0"/>
              <a:t>Modello CAF </a:t>
            </a:r>
            <a:br>
              <a:rPr lang="it-IT" dirty="0" smtClean="0"/>
            </a:br>
            <a:r>
              <a:rPr lang="it-IT" dirty="0" smtClean="0"/>
              <a:t>Common </a:t>
            </a:r>
            <a:r>
              <a:rPr lang="it-IT" dirty="0" err="1" smtClean="0"/>
              <a:t>Assessment</a:t>
            </a:r>
            <a:r>
              <a:rPr lang="it-IT" dirty="0" smtClean="0"/>
              <a:t> </a:t>
            </a:r>
            <a:r>
              <a:rPr lang="it-IT" dirty="0" err="1" smtClean="0"/>
              <a:t>Framework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86059"/>
            <a:ext cx="8229600" cy="2500330"/>
          </a:xfrm>
        </p:spPr>
        <p:txBody>
          <a:bodyPr/>
          <a:lstStyle/>
          <a:p>
            <a:r>
              <a:rPr lang="it-IT" dirty="0" smtClean="0"/>
              <a:t>Circolo della Qualità  che prevede le quattro fasi di:</a:t>
            </a:r>
          </a:p>
          <a:p>
            <a:pPr>
              <a:buNone/>
            </a:pPr>
            <a:r>
              <a:rPr lang="it-IT" dirty="0" smtClean="0"/>
              <a:t>	 Do – </a:t>
            </a:r>
            <a:r>
              <a:rPr lang="it-IT" dirty="0" err="1" smtClean="0"/>
              <a:t>Plan</a:t>
            </a:r>
            <a:r>
              <a:rPr lang="it-IT" dirty="0" smtClean="0"/>
              <a:t> – </a:t>
            </a:r>
            <a:r>
              <a:rPr lang="it-IT" dirty="0" err="1" smtClean="0"/>
              <a:t>Check</a:t>
            </a:r>
            <a:r>
              <a:rPr lang="it-IT" dirty="0" smtClean="0"/>
              <a:t> – </a:t>
            </a:r>
            <a:r>
              <a:rPr lang="it-IT" dirty="0" err="1" smtClean="0"/>
              <a:t>Act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	( </a:t>
            </a:r>
            <a:r>
              <a:rPr lang="it-IT" sz="2800" i="1" dirty="0" err="1" smtClean="0"/>
              <a:t>Deming</a:t>
            </a:r>
            <a:r>
              <a:rPr lang="it-IT" sz="2800" i="1" dirty="0" smtClean="0"/>
              <a:t> 1986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graphicFrame>
        <p:nvGraphicFramePr>
          <p:cNvPr id="5" name="Segnaposto contenuto 4"/>
          <p:cNvGraphicFramePr>
            <a:graphicFrameLocks/>
          </p:cNvGraphicFramePr>
          <p:nvPr/>
        </p:nvGraphicFramePr>
        <p:xfrm>
          <a:off x="142844" y="285728"/>
          <a:ext cx="878687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it-IT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it-IT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Descrizione del progetto </a:t>
            </a:r>
            <a:r>
              <a:rPr lang="it-IT" dirty="0" smtClean="0">
                <a:latin typeface="Arial" pitchFamily="34" charset="0"/>
              </a:rPr>
              <a:t/>
            </a:r>
            <a:br>
              <a:rPr lang="it-IT" dirty="0" smtClean="0">
                <a:latin typeface="Arial" pitchFamily="34" charset="0"/>
              </a:rPr>
            </a:b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42910" y="1600200"/>
            <a:ext cx="7858180" cy="4525963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b="1" dirty="0" smtClean="0">
                <a:ea typeface="Calibri"/>
                <a:cs typeface="Arial"/>
              </a:rPr>
              <a:t>Fase di PLAN - PIANIFICAZIONE </a:t>
            </a:r>
            <a:endParaRPr lang="it-IT" dirty="0" smtClean="0"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it-IT" b="1" i="1" dirty="0" smtClean="0">
                <a:solidFill>
                  <a:srgbClr val="002060"/>
                </a:solidFill>
                <a:ea typeface="Calibri"/>
                <a:cs typeface="Arial"/>
              </a:rPr>
              <a:t>Descrizione del problema da affrontare attraverso il progetto</a:t>
            </a:r>
            <a:r>
              <a:rPr lang="it-IT" dirty="0" smtClean="0">
                <a:solidFill>
                  <a:srgbClr val="002060"/>
                </a:solidFill>
                <a:ea typeface="Calibri"/>
                <a:cs typeface="Arial"/>
              </a:rPr>
              <a:t>.</a:t>
            </a:r>
            <a:endParaRPr lang="it-IT" dirty="0" smtClean="0">
              <a:solidFill>
                <a:srgbClr val="002060"/>
              </a:solidFill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it-IT" b="1" i="1" dirty="0" smtClean="0">
                <a:solidFill>
                  <a:srgbClr val="002060"/>
                </a:solidFill>
                <a:ea typeface="Calibri"/>
                <a:cs typeface="Arial"/>
              </a:rPr>
              <a:t>Descrizione dell’approccio adottato relativamente all’iniziativa di miglioramento considerata</a:t>
            </a:r>
            <a:r>
              <a:rPr lang="it-IT" dirty="0" smtClean="0">
                <a:solidFill>
                  <a:srgbClr val="002060"/>
                </a:solidFill>
                <a:ea typeface="Calibri"/>
                <a:cs typeface="Arial"/>
              </a:rPr>
              <a:t>.</a:t>
            </a:r>
            <a:endParaRPr lang="it-IT" dirty="0" smtClean="0">
              <a:solidFill>
                <a:srgbClr val="002060"/>
              </a:solidFill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it-IT" b="1" i="1" dirty="0" smtClean="0">
                <a:solidFill>
                  <a:srgbClr val="002060"/>
                </a:solidFill>
                <a:ea typeface="Calibri"/>
                <a:cs typeface="Arial"/>
              </a:rPr>
              <a:t>Definizione del piano, nelle sue varie fasi, per affrontare il problema</a:t>
            </a:r>
            <a:r>
              <a:rPr lang="it-IT" dirty="0" smtClean="0">
                <a:solidFill>
                  <a:srgbClr val="002060"/>
                </a:solidFill>
                <a:ea typeface="Calibri"/>
                <a:cs typeface="Arial"/>
              </a:rPr>
              <a:t>.</a:t>
            </a:r>
            <a:endParaRPr lang="it-IT" dirty="0" smtClean="0">
              <a:solidFill>
                <a:srgbClr val="002060"/>
              </a:solidFill>
              <a:ea typeface="Calibri"/>
              <a:cs typeface="Calibri"/>
            </a:endParaRPr>
          </a:p>
          <a:p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214577"/>
          </a:xfrm>
          <a:solidFill>
            <a:srgbClr val="FFC000"/>
          </a:solidFill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it-IT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Fase di DO </a:t>
            </a:r>
            <a:r>
              <a:rPr lang="it-IT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it-IT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DIFFUSIONE E REALIZZAZIONE</a:t>
            </a:r>
            <a:r>
              <a:rPr lang="it-IT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it-IT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8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Descrizione dei modi e tempi di attuazione e diffusione</a:t>
            </a:r>
            <a:br>
              <a:rPr lang="it-IT" sz="28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28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Fasi</a:t>
            </a:r>
            <a:r>
              <a:rPr lang="it-IT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8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attuazione</a:t>
            </a: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642910" y="3714752"/>
            <a:ext cx="7786742" cy="1924048"/>
          </a:xfrm>
          <a:solidFill>
            <a:srgbClr val="FFC000"/>
          </a:solidFill>
        </p:spPr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Fase di CHECK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Monitoraggio e Risultati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785794"/>
            <a:ext cx="8072494" cy="5509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3200" dirty="0" smtClean="0"/>
              <a:t> </a:t>
            </a:r>
          </a:p>
          <a:p>
            <a:pPr algn="ctr"/>
            <a:r>
              <a:rPr lang="it-IT" sz="3200" b="1" dirty="0" smtClean="0"/>
              <a:t>        Fase di ACT – RIESAME E MIGLIORAMENTO</a:t>
            </a:r>
          </a:p>
          <a:p>
            <a:pPr algn="ctr"/>
            <a:endParaRPr lang="it-IT" sz="3200" dirty="0" smtClean="0"/>
          </a:p>
          <a:p>
            <a:pPr algn="ctr"/>
            <a:r>
              <a:rPr lang="it-IT" sz="3200" b="1" i="1" dirty="0" smtClean="0"/>
              <a:t>Riesame e miglioramento</a:t>
            </a:r>
          </a:p>
          <a:p>
            <a:pPr algn="ctr"/>
            <a:r>
              <a:rPr lang="it-IT" sz="3200" b="1" i="1" dirty="0" smtClean="0"/>
              <a:t>Definizione di eventuali iniziative </a:t>
            </a:r>
          </a:p>
          <a:p>
            <a:pPr algn="ctr"/>
            <a:r>
              <a:rPr lang="it-IT" sz="3200" b="1" i="1" dirty="0" smtClean="0"/>
              <a:t>correttive e/o di miglioramento</a:t>
            </a:r>
            <a:endParaRPr lang="it-IT" sz="3200" dirty="0" smtClean="0"/>
          </a:p>
          <a:p>
            <a:pPr algn="ctr"/>
            <a:r>
              <a:rPr lang="it-IT" sz="3200" b="1" dirty="0" smtClean="0"/>
              <a:t> </a:t>
            </a:r>
            <a:endParaRPr lang="it-IT" sz="3200" dirty="0" smtClean="0"/>
          </a:p>
          <a:p>
            <a:pPr lvl="0"/>
            <a:r>
              <a:rPr lang="it-IT" sz="3200" b="1" dirty="0" smtClean="0"/>
              <a:t> </a:t>
            </a:r>
            <a:endParaRPr lang="it-IT" sz="3200" dirty="0" smtClean="0"/>
          </a:p>
          <a:p>
            <a:r>
              <a:rPr lang="it-IT" sz="3200" dirty="0" smtClean="0"/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517</Words>
  <Application>Microsoft Office PowerPoint</Application>
  <PresentationFormat>Presentazione su schermo (4:3)</PresentationFormat>
  <Paragraphs>119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Diapositiva 1</vt:lpstr>
      <vt:lpstr> AUTONOMIA  DIDATTICA ORGANIZZATIVA RICERCA SPERIMENTAZIONE E SVILUPPO </vt:lpstr>
      <vt:lpstr>Piano di Miglioramento</vt:lpstr>
      <vt:lpstr> Imput – Processo - Output</vt:lpstr>
      <vt:lpstr>Modello CAF  Common Assessment Framework </vt:lpstr>
      <vt:lpstr>Diapositiva 6</vt:lpstr>
      <vt:lpstr> Descrizione del progetto  </vt:lpstr>
      <vt:lpstr>Fase di DO  DIFFUSIONE E REALIZZAZIONE  Descrizione dei modi e tempi di attuazione e diffusione  Fasi attuazione</vt:lpstr>
      <vt:lpstr>Diapositiva 9</vt:lpstr>
      <vt:lpstr>Articolazione del Piano di Miglioramento - </vt:lpstr>
      <vt:lpstr>Piano di Miglioramento Sezione n. 1</vt:lpstr>
      <vt:lpstr>Piano di Miglioramento Sezione n. 2</vt:lpstr>
      <vt:lpstr>Piano di Miglioramento Sezione n. 3</vt:lpstr>
      <vt:lpstr>Piano di Miglioramento Sezione n. 4</vt:lpstr>
      <vt:lpstr>Piano di Miglioramento Sezione n. 4</vt:lpstr>
      <vt:lpstr>Terza sezione</vt:lpstr>
      <vt:lpstr>Quarta sezione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 SEZIONE SCENARIO DI RIFERIMENTO </dc:title>
  <cp:lastModifiedBy>principale</cp:lastModifiedBy>
  <cp:revision>34</cp:revision>
  <dcterms:modified xsi:type="dcterms:W3CDTF">2017-07-11T14:47:18Z</dcterms:modified>
</cp:coreProperties>
</file>