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3" r:id="rId2"/>
    <p:sldId id="282" r:id="rId3"/>
    <p:sldId id="256" r:id="rId4"/>
    <p:sldId id="273" r:id="rId5"/>
    <p:sldId id="275" r:id="rId6"/>
    <p:sldId id="274" r:id="rId7"/>
    <p:sldId id="276" r:id="rId8"/>
    <p:sldId id="257" r:id="rId9"/>
    <p:sldId id="277" r:id="rId10"/>
    <p:sldId id="278" r:id="rId11"/>
    <p:sldId id="279" r:id="rId12"/>
    <p:sldId id="280" r:id="rId13"/>
    <p:sldId id="281" r:id="rId14"/>
    <p:sldId id="259" r:id="rId15"/>
    <p:sldId id="258" r:id="rId16"/>
    <p:sldId id="260" r:id="rId17"/>
    <p:sldId id="261" r:id="rId18"/>
    <p:sldId id="262" r:id="rId19"/>
    <p:sldId id="264" r:id="rId20"/>
    <p:sldId id="266" r:id="rId21"/>
    <p:sldId id="267" r:id="rId22"/>
    <p:sldId id="265" r:id="rId23"/>
    <p:sldId id="268" r:id="rId24"/>
    <p:sldId id="269" r:id="rId25"/>
    <p:sldId id="270" r:id="rId26"/>
    <p:sldId id="271" r:id="rId27"/>
    <p:sldId id="272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77D87-42B8-41F3-B67E-B949A999616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AE555F8-A5FC-49DB-B76A-B3242E0D916F}">
      <dgm:prSet phldrT="[Testo]"/>
      <dgm:spPr/>
      <dgm:t>
        <a:bodyPr/>
        <a:lstStyle/>
        <a:p>
          <a:r>
            <a:rPr lang="it-IT" dirty="0" smtClean="0"/>
            <a:t>AUTOVALUTAZIONE</a:t>
          </a:r>
          <a:endParaRPr lang="it-IT" dirty="0"/>
        </a:p>
      </dgm:t>
    </dgm:pt>
    <dgm:pt modelId="{1CC7C46B-5670-4ED1-83F7-C5F06AF23951}" type="parTrans" cxnId="{F886A68D-98AA-4B58-8BF1-26062E3DCC77}">
      <dgm:prSet/>
      <dgm:spPr/>
      <dgm:t>
        <a:bodyPr/>
        <a:lstStyle/>
        <a:p>
          <a:endParaRPr lang="it-IT"/>
        </a:p>
      </dgm:t>
    </dgm:pt>
    <dgm:pt modelId="{BDDF137C-94B2-41F7-B64F-E95C82407C53}" type="sibTrans" cxnId="{F886A68D-98AA-4B58-8BF1-26062E3DCC77}">
      <dgm:prSet/>
      <dgm:spPr/>
      <dgm:t>
        <a:bodyPr/>
        <a:lstStyle/>
        <a:p>
          <a:endParaRPr lang="it-IT"/>
        </a:p>
      </dgm:t>
    </dgm:pt>
    <dgm:pt modelId="{C1976FE6-594C-462E-9AD3-FE9DF31B333E}">
      <dgm:prSet phldrT="[Testo]"/>
      <dgm:spPr/>
      <dgm:t>
        <a:bodyPr/>
        <a:lstStyle/>
        <a:p>
          <a:r>
            <a:rPr lang="it-IT" dirty="0" smtClean="0"/>
            <a:t>VALUTAZIONE ESERNA</a:t>
          </a:r>
          <a:endParaRPr lang="it-IT" dirty="0"/>
        </a:p>
      </dgm:t>
    </dgm:pt>
    <dgm:pt modelId="{FBE677C9-603D-4988-A585-E4F826D18E7F}" type="parTrans" cxnId="{357F8719-C96C-4E87-99D0-27263C3C2933}">
      <dgm:prSet/>
      <dgm:spPr/>
      <dgm:t>
        <a:bodyPr/>
        <a:lstStyle/>
        <a:p>
          <a:endParaRPr lang="it-IT"/>
        </a:p>
      </dgm:t>
    </dgm:pt>
    <dgm:pt modelId="{BC8EF3ED-A42E-4C04-905E-DE9B906B220A}" type="sibTrans" cxnId="{357F8719-C96C-4E87-99D0-27263C3C2933}">
      <dgm:prSet/>
      <dgm:spPr/>
      <dgm:t>
        <a:bodyPr/>
        <a:lstStyle/>
        <a:p>
          <a:endParaRPr lang="it-IT"/>
        </a:p>
      </dgm:t>
    </dgm:pt>
    <dgm:pt modelId="{C38BB6CE-B222-4BF8-ABB2-56A5188F505B}">
      <dgm:prSet phldrT="[Testo]" custT="1"/>
      <dgm:spPr/>
      <dgm:t>
        <a:bodyPr/>
        <a:lstStyle/>
        <a:p>
          <a:r>
            <a:rPr lang="it-IT" sz="2000" dirty="0" smtClean="0"/>
            <a:t>PROCESSI </a:t>
          </a:r>
          <a:r>
            <a:rPr lang="it-IT" sz="2000" dirty="0" err="1" smtClean="0"/>
            <a:t>DI</a:t>
          </a:r>
          <a:r>
            <a:rPr lang="it-IT" sz="2000" dirty="0" smtClean="0"/>
            <a:t> MIGLIORAMENTO</a:t>
          </a:r>
          <a:endParaRPr lang="it-IT" sz="2000" dirty="0"/>
        </a:p>
      </dgm:t>
    </dgm:pt>
    <dgm:pt modelId="{2C34381D-6DFA-4BCF-A6C5-EDD2A56713FB}" type="parTrans" cxnId="{65DDFBD7-C8AF-42E9-AC4E-BE056C90EC10}">
      <dgm:prSet/>
      <dgm:spPr/>
      <dgm:t>
        <a:bodyPr/>
        <a:lstStyle/>
        <a:p>
          <a:endParaRPr lang="it-IT"/>
        </a:p>
      </dgm:t>
    </dgm:pt>
    <dgm:pt modelId="{117AAB08-C470-4F86-9AA4-630CD02DDA3D}" type="sibTrans" cxnId="{65DDFBD7-C8AF-42E9-AC4E-BE056C90EC10}">
      <dgm:prSet/>
      <dgm:spPr/>
      <dgm:t>
        <a:bodyPr/>
        <a:lstStyle/>
        <a:p>
          <a:endParaRPr lang="it-IT"/>
        </a:p>
      </dgm:t>
    </dgm:pt>
    <dgm:pt modelId="{2F988536-808F-4EFA-818B-F935430E6539}" type="pres">
      <dgm:prSet presAssocID="{27077D87-42B8-41F3-B67E-B949A99961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30146C7-638D-44B0-89ED-7AAB7E2AFAEF}" type="pres">
      <dgm:prSet presAssocID="{4AE555F8-A5FC-49DB-B76A-B3242E0D916F}" presName="node" presStyleLbl="node1" presStyleIdx="0" presStyleCnt="3" custScaleX="150556" custScaleY="1491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A36CC5-7013-4EEF-8C3F-73AF1A082AE1}" type="pres">
      <dgm:prSet presAssocID="{BDDF137C-94B2-41F7-B64F-E95C82407C53}" presName="sibTrans" presStyleLbl="sibTrans2D1" presStyleIdx="0" presStyleCnt="3"/>
      <dgm:spPr/>
      <dgm:t>
        <a:bodyPr/>
        <a:lstStyle/>
        <a:p>
          <a:endParaRPr lang="it-IT"/>
        </a:p>
      </dgm:t>
    </dgm:pt>
    <dgm:pt modelId="{DE4F0D83-08CF-40CA-9318-C552121E9ECB}" type="pres">
      <dgm:prSet presAssocID="{BDDF137C-94B2-41F7-B64F-E95C82407C53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4AE11A90-9EFD-4785-8B40-36A0FAFBAB29}" type="pres">
      <dgm:prSet presAssocID="{C1976FE6-594C-462E-9AD3-FE9DF31B333E}" presName="node" presStyleLbl="node1" presStyleIdx="1" presStyleCnt="3" custScaleX="125834" custScaleY="146364" custRadScaleRad="83870" custRadScaleInc="-256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1B04192-694E-4BAA-B66D-858590B61414}" type="pres">
      <dgm:prSet presAssocID="{BC8EF3ED-A42E-4C04-905E-DE9B906B220A}" presName="sibTrans" presStyleLbl="sibTrans2D1" presStyleIdx="1" presStyleCnt="3"/>
      <dgm:spPr/>
      <dgm:t>
        <a:bodyPr/>
        <a:lstStyle/>
        <a:p>
          <a:endParaRPr lang="it-IT"/>
        </a:p>
      </dgm:t>
    </dgm:pt>
    <dgm:pt modelId="{B03DFA4F-D27C-4ED4-833A-767F6FDB1A02}" type="pres">
      <dgm:prSet presAssocID="{BC8EF3ED-A42E-4C04-905E-DE9B906B220A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5D970B23-F23B-405A-8697-1D546DACF947}" type="pres">
      <dgm:prSet presAssocID="{C38BB6CE-B222-4BF8-ABB2-56A5188F505B}" presName="node" presStyleLbl="node1" presStyleIdx="2" presStyleCnt="3" custScaleX="131909" custScaleY="155281" custRadScaleRad="94137" custRadScaleInc="257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4CE4FF-4E96-4318-8207-99163616CEE6}" type="pres">
      <dgm:prSet presAssocID="{117AAB08-C470-4F86-9AA4-630CD02DDA3D}" presName="sibTrans" presStyleLbl="sibTrans2D1" presStyleIdx="2" presStyleCnt="3"/>
      <dgm:spPr/>
      <dgm:t>
        <a:bodyPr/>
        <a:lstStyle/>
        <a:p>
          <a:endParaRPr lang="it-IT"/>
        </a:p>
      </dgm:t>
    </dgm:pt>
    <dgm:pt modelId="{21EC689B-E3EE-4843-A614-1654683A90C5}" type="pres">
      <dgm:prSet presAssocID="{117AAB08-C470-4F86-9AA4-630CD02DDA3D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D114217F-1BED-4B5D-B23B-D7641B88C72A}" type="presOf" srcId="{4AE555F8-A5FC-49DB-B76A-B3242E0D916F}" destId="{930146C7-638D-44B0-89ED-7AAB7E2AFAEF}" srcOrd="0" destOrd="0" presId="urn:microsoft.com/office/officeart/2005/8/layout/cycle7"/>
    <dgm:cxn modelId="{65DDFBD7-C8AF-42E9-AC4E-BE056C90EC10}" srcId="{27077D87-42B8-41F3-B67E-B949A999616F}" destId="{C38BB6CE-B222-4BF8-ABB2-56A5188F505B}" srcOrd="2" destOrd="0" parTransId="{2C34381D-6DFA-4BCF-A6C5-EDD2A56713FB}" sibTransId="{117AAB08-C470-4F86-9AA4-630CD02DDA3D}"/>
    <dgm:cxn modelId="{306B90EA-F089-4654-A130-405EE9AB9FE3}" type="presOf" srcId="{BDDF137C-94B2-41F7-B64F-E95C82407C53}" destId="{D1A36CC5-7013-4EEF-8C3F-73AF1A082AE1}" srcOrd="0" destOrd="0" presId="urn:microsoft.com/office/officeart/2005/8/layout/cycle7"/>
    <dgm:cxn modelId="{1BE422CB-0028-45EC-A5E2-CE7C8C01DD41}" type="presOf" srcId="{C38BB6CE-B222-4BF8-ABB2-56A5188F505B}" destId="{5D970B23-F23B-405A-8697-1D546DACF947}" srcOrd="0" destOrd="0" presId="urn:microsoft.com/office/officeart/2005/8/layout/cycle7"/>
    <dgm:cxn modelId="{1666145A-EC56-4B53-94F8-E6AF074F8BB1}" type="presOf" srcId="{117AAB08-C470-4F86-9AA4-630CD02DDA3D}" destId="{21EC689B-E3EE-4843-A614-1654683A90C5}" srcOrd="1" destOrd="0" presId="urn:microsoft.com/office/officeart/2005/8/layout/cycle7"/>
    <dgm:cxn modelId="{F886A68D-98AA-4B58-8BF1-26062E3DCC77}" srcId="{27077D87-42B8-41F3-B67E-B949A999616F}" destId="{4AE555F8-A5FC-49DB-B76A-B3242E0D916F}" srcOrd="0" destOrd="0" parTransId="{1CC7C46B-5670-4ED1-83F7-C5F06AF23951}" sibTransId="{BDDF137C-94B2-41F7-B64F-E95C82407C53}"/>
    <dgm:cxn modelId="{3A384468-C60A-4682-9E4C-AB9B8A58B30F}" type="presOf" srcId="{BC8EF3ED-A42E-4C04-905E-DE9B906B220A}" destId="{01B04192-694E-4BAA-B66D-858590B61414}" srcOrd="0" destOrd="0" presId="urn:microsoft.com/office/officeart/2005/8/layout/cycle7"/>
    <dgm:cxn modelId="{30D814E9-992F-4CCD-9C05-A911C6FC65BC}" type="presOf" srcId="{BDDF137C-94B2-41F7-B64F-E95C82407C53}" destId="{DE4F0D83-08CF-40CA-9318-C552121E9ECB}" srcOrd="1" destOrd="0" presId="urn:microsoft.com/office/officeart/2005/8/layout/cycle7"/>
    <dgm:cxn modelId="{357F8719-C96C-4E87-99D0-27263C3C2933}" srcId="{27077D87-42B8-41F3-B67E-B949A999616F}" destId="{C1976FE6-594C-462E-9AD3-FE9DF31B333E}" srcOrd="1" destOrd="0" parTransId="{FBE677C9-603D-4988-A585-E4F826D18E7F}" sibTransId="{BC8EF3ED-A42E-4C04-905E-DE9B906B220A}"/>
    <dgm:cxn modelId="{32E93E85-2B30-4FBC-94FA-AE2F403425AF}" type="presOf" srcId="{117AAB08-C470-4F86-9AA4-630CD02DDA3D}" destId="{7A4CE4FF-4E96-4318-8207-99163616CEE6}" srcOrd="0" destOrd="0" presId="urn:microsoft.com/office/officeart/2005/8/layout/cycle7"/>
    <dgm:cxn modelId="{3B40A152-85D4-40A4-A4A8-C29F6DEAC3B7}" type="presOf" srcId="{C1976FE6-594C-462E-9AD3-FE9DF31B333E}" destId="{4AE11A90-9EFD-4785-8B40-36A0FAFBAB29}" srcOrd="0" destOrd="0" presId="urn:microsoft.com/office/officeart/2005/8/layout/cycle7"/>
    <dgm:cxn modelId="{27E55A9C-55E1-4D93-BF5F-749B1CB717E9}" type="presOf" srcId="{BC8EF3ED-A42E-4C04-905E-DE9B906B220A}" destId="{B03DFA4F-D27C-4ED4-833A-767F6FDB1A02}" srcOrd="1" destOrd="0" presId="urn:microsoft.com/office/officeart/2005/8/layout/cycle7"/>
    <dgm:cxn modelId="{F56396B9-CB5D-4824-B514-AF2263BC13FD}" type="presOf" srcId="{27077D87-42B8-41F3-B67E-B949A999616F}" destId="{2F988536-808F-4EFA-818B-F935430E6539}" srcOrd="0" destOrd="0" presId="urn:microsoft.com/office/officeart/2005/8/layout/cycle7"/>
    <dgm:cxn modelId="{5D5CB1B8-8C50-40C7-A3A9-B4C4C586E67A}" type="presParOf" srcId="{2F988536-808F-4EFA-818B-F935430E6539}" destId="{930146C7-638D-44B0-89ED-7AAB7E2AFAEF}" srcOrd="0" destOrd="0" presId="urn:microsoft.com/office/officeart/2005/8/layout/cycle7"/>
    <dgm:cxn modelId="{BD63F9CA-4449-435A-A52B-F1B74275E80F}" type="presParOf" srcId="{2F988536-808F-4EFA-818B-F935430E6539}" destId="{D1A36CC5-7013-4EEF-8C3F-73AF1A082AE1}" srcOrd="1" destOrd="0" presId="urn:microsoft.com/office/officeart/2005/8/layout/cycle7"/>
    <dgm:cxn modelId="{8DCA0597-1219-4325-8520-F8003E0A6758}" type="presParOf" srcId="{D1A36CC5-7013-4EEF-8C3F-73AF1A082AE1}" destId="{DE4F0D83-08CF-40CA-9318-C552121E9ECB}" srcOrd="0" destOrd="0" presId="urn:microsoft.com/office/officeart/2005/8/layout/cycle7"/>
    <dgm:cxn modelId="{1D60EEEE-4D81-4404-8B7D-0D5BEF2F48A0}" type="presParOf" srcId="{2F988536-808F-4EFA-818B-F935430E6539}" destId="{4AE11A90-9EFD-4785-8B40-36A0FAFBAB29}" srcOrd="2" destOrd="0" presId="urn:microsoft.com/office/officeart/2005/8/layout/cycle7"/>
    <dgm:cxn modelId="{1EB238E7-722D-413A-A1FB-42BB58137F4F}" type="presParOf" srcId="{2F988536-808F-4EFA-818B-F935430E6539}" destId="{01B04192-694E-4BAA-B66D-858590B61414}" srcOrd="3" destOrd="0" presId="urn:microsoft.com/office/officeart/2005/8/layout/cycle7"/>
    <dgm:cxn modelId="{9F8964FA-6D13-4298-8FA3-3153BD9E8137}" type="presParOf" srcId="{01B04192-694E-4BAA-B66D-858590B61414}" destId="{B03DFA4F-D27C-4ED4-833A-767F6FDB1A02}" srcOrd="0" destOrd="0" presId="urn:microsoft.com/office/officeart/2005/8/layout/cycle7"/>
    <dgm:cxn modelId="{E1507F72-734E-43A6-B712-90FE07CF3C50}" type="presParOf" srcId="{2F988536-808F-4EFA-818B-F935430E6539}" destId="{5D970B23-F23B-405A-8697-1D546DACF947}" srcOrd="4" destOrd="0" presId="urn:microsoft.com/office/officeart/2005/8/layout/cycle7"/>
    <dgm:cxn modelId="{955206C9-6B2C-4842-9496-C0AB723BE52A}" type="presParOf" srcId="{2F988536-808F-4EFA-818B-F935430E6539}" destId="{7A4CE4FF-4E96-4318-8207-99163616CEE6}" srcOrd="5" destOrd="0" presId="urn:microsoft.com/office/officeart/2005/8/layout/cycle7"/>
    <dgm:cxn modelId="{A7D0E383-70C8-4222-B7AA-5DCEB82F12D0}" type="presParOf" srcId="{7A4CE4FF-4E96-4318-8207-99163616CEE6}" destId="{21EC689B-E3EE-4843-A614-1654683A90C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8EFF90-B181-4BC9-9DF7-88394FA52A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8BA60E4-00B6-4C79-8E22-75538C9FF4C1}">
      <dgm:prSet phldrT="[Testo]" custT="1"/>
      <dgm:spPr/>
      <dgm:t>
        <a:bodyPr/>
        <a:lstStyle/>
        <a:p>
          <a:r>
            <a:rPr lang="it-IT" sz="2400" dirty="0" smtClean="0">
              <a:latin typeface="Times New Roman" pitchFamily="18" charset="0"/>
              <a:cs typeface="Times New Roman" pitchFamily="18" charset="0"/>
            </a:rPr>
            <a:t>DPR 28 marzo 2013, n. 80</a:t>
          </a: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Periodicità almeno triennale </a:t>
          </a: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Direttiva SNV</a:t>
          </a:r>
          <a:endParaRPr lang="it-IT" sz="2400" b="1" dirty="0">
            <a:latin typeface="Times New Roman" pitchFamily="18" charset="0"/>
            <a:cs typeface="Times New Roman" pitchFamily="18" charset="0"/>
          </a:endParaRPr>
        </a:p>
      </dgm:t>
    </dgm:pt>
    <dgm:pt modelId="{6700F90E-0CD7-47A3-A7DA-3915B9B86A3C}" type="parTrans" cxnId="{9CE21384-C0F3-4A27-9AE5-6C31C804DFC3}">
      <dgm:prSet/>
      <dgm:spPr/>
      <dgm:t>
        <a:bodyPr/>
        <a:lstStyle/>
        <a:p>
          <a:endParaRPr lang="it-IT"/>
        </a:p>
      </dgm:t>
    </dgm:pt>
    <dgm:pt modelId="{47438F8F-E80B-4E51-B91E-AF2D32936345}" type="sibTrans" cxnId="{9CE21384-C0F3-4A27-9AE5-6C31C804DFC3}">
      <dgm:prSet/>
      <dgm:spPr/>
      <dgm:t>
        <a:bodyPr/>
        <a:lstStyle/>
        <a:p>
          <a:endParaRPr lang="it-IT"/>
        </a:p>
      </dgm:t>
    </dgm:pt>
    <dgm:pt modelId="{20D82544-F4E5-4A39-AFA2-D26DD00AEE4C}">
      <dgm:prSet phldrT="[Testo]" custT="1"/>
      <dgm:spPr/>
      <dgm:t>
        <a:bodyPr/>
        <a:lstStyle/>
        <a:p>
          <a:r>
            <a:rPr lang="it-IT" sz="2400" dirty="0" smtClean="0">
              <a:latin typeface="Times New Roman" pitchFamily="18" charset="0"/>
              <a:cs typeface="Times New Roman" pitchFamily="18" charset="0"/>
            </a:rPr>
            <a:t>Direttiva 18 settembre 2014, n.11</a:t>
          </a: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Priorità strategiche SNV</a:t>
          </a: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2400" b="1" dirty="0" err="1" smtClean="0">
              <a:latin typeface="Times New Roman" pitchFamily="18" charset="0"/>
              <a:cs typeface="Times New Roman" pitchFamily="18" charset="0"/>
            </a:rPr>
            <a:t>aa</a:t>
          </a:r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 ss 2014/15, 2015/16, 2016/17</a:t>
          </a:r>
          <a:endParaRPr lang="it-IT" sz="2400" b="1" dirty="0">
            <a:latin typeface="Times New Roman" pitchFamily="18" charset="0"/>
            <a:cs typeface="Times New Roman" pitchFamily="18" charset="0"/>
          </a:endParaRPr>
        </a:p>
      </dgm:t>
    </dgm:pt>
    <dgm:pt modelId="{54BC728B-F8CB-4033-B201-405C5B805B27}" type="parTrans" cxnId="{7900085F-95A8-48E4-B9E4-4BABD0941F2F}">
      <dgm:prSet/>
      <dgm:spPr/>
      <dgm:t>
        <a:bodyPr/>
        <a:lstStyle/>
        <a:p>
          <a:endParaRPr lang="it-IT"/>
        </a:p>
      </dgm:t>
    </dgm:pt>
    <dgm:pt modelId="{DA754402-2309-47D4-B6D8-8E92D602AD80}" type="sibTrans" cxnId="{7900085F-95A8-48E4-B9E4-4BABD0941F2F}">
      <dgm:prSet/>
      <dgm:spPr/>
      <dgm:t>
        <a:bodyPr/>
        <a:lstStyle/>
        <a:p>
          <a:endParaRPr lang="it-IT"/>
        </a:p>
      </dgm:t>
    </dgm:pt>
    <dgm:pt modelId="{CB268B67-3B42-4BDD-BE1D-F2A12FE236AD}">
      <dgm:prSet phldrT="[Testo]" custT="1"/>
      <dgm:spPr/>
      <dgm:t>
        <a:bodyPr/>
        <a:lstStyle/>
        <a:p>
          <a:r>
            <a:rPr lang="it-IT" sz="2400" dirty="0" smtClean="0">
              <a:latin typeface="Times New Roman" pitchFamily="18" charset="0"/>
              <a:cs typeface="Times New Roman" pitchFamily="18" charset="0"/>
            </a:rPr>
            <a:t>Legge 13 Luglio 2015, n. 107</a:t>
          </a: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Piano Offerta Formativa Triennale</a:t>
          </a:r>
        </a:p>
        <a:p>
          <a:r>
            <a:rPr lang="it-IT" sz="2400" b="1" dirty="0" err="1" smtClean="0">
              <a:latin typeface="Times New Roman" pitchFamily="18" charset="0"/>
              <a:cs typeface="Times New Roman" pitchFamily="18" charset="0"/>
            </a:rPr>
            <a:t>aa</a:t>
          </a:r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 ss 2016/17, 2017/18, 2018/19</a:t>
          </a:r>
          <a:endParaRPr lang="it-IT" sz="2400" b="1" dirty="0">
            <a:latin typeface="Times New Roman" pitchFamily="18" charset="0"/>
            <a:cs typeface="Times New Roman" pitchFamily="18" charset="0"/>
          </a:endParaRPr>
        </a:p>
      </dgm:t>
    </dgm:pt>
    <dgm:pt modelId="{589A3476-70F9-48C1-9FC0-778330CB31E3}" type="parTrans" cxnId="{7F95BF0F-1619-43B1-8A0E-52559DDBBD7E}">
      <dgm:prSet/>
      <dgm:spPr/>
      <dgm:t>
        <a:bodyPr/>
        <a:lstStyle/>
        <a:p>
          <a:endParaRPr lang="it-IT"/>
        </a:p>
      </dgm:t>
    </dgm:pt>
    <dgm:pt modelId="{A24E2EC4-D5E0-4569-8A54-313409504844}" type="sibTrans" cxnId="{7F95BF0F-1619-43B1-8A0E-52559DDBBD7E}">
      <dgm:prSet/>
      <dgm:spPr/>
      <dgm:t>
        <a:bodyPr/>
        <a:lstStyle/>
        <a:p>
          <a:endParaRPr lang="it-IT"/>
        </a:p>
      </dgm:t>
    </dgm:pt>
    <dgm:pt modelId="{10E1FADF-A8CD-4481-97B3-4B118976459B}" type="pres">
      <dgm:prSet presAssocID="{698EFF90-B181-4BC9-9DF7-88394FA52A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85C8303-67D7-4B49-86E4-91B867E36535}" type="pres">
      <dgm:prSet presAssocID="{F8BA60E4-00B6-4C79-8E22-75538C9FF4C1}" presName="parentLin" presStyleCnt="0"/>
      <dgm:spPr/>
    </dgm:pt>
    <dgm:pt modelId="{D6BCB854-F715-4DE3-BB11-E2A439701824}" type="pres">
      <dgm:prSet presAssocID="{F8BA60E4-00B6-4C79-8E22-75538C9FF4C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07C68B5E-1266-4ACF-8616-52E8BE490D2F}" type="pres">
      <dgm:prSet presAssocID="{F8BA60E4-00B6-4C79-8E22-75538C9FF4C1}" presName="parentText" presStyleLbl="node1" presStyleIdx="0" presStyleCnt="3" custScaleY="34372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42B376-EBC9-4E3D-BC37-3008A80DD3BD}" type="pres">
      <dgm:prSet presAssocID="{F8BA60E4-00B6-4C79-8E22-75538C9FF4C1}" presName="negativeSpace" presStyleCnt="0"/>
      <dgm:spPr/>
    </dgm:pt>
    <dgm:pt modelId="{ACDFEF96-45C5-4080-B345-45A641C5CB3B}" type="pres">
      <dgm:prSet presAssocID="{F8BA60E4-00B6-4C79-8E22-75538C9FF4C1}" presName="childText" presStyleLbl="conFgAcc1" presStyleIdx="0" presStyleCnt="3">
        <dgm:presLayoutVars>
          <dgm:bulletEnabled val="1"/>
        </dgm:presLayoutVars>
      </dgm:prSet>
      <dgm:spPr/>
    </dgm:pt>
    <dgm:pt modelId="{ED364C88-AF5D-431E-8D0E-940EC245E59E}" type="pres">
      <dgm:prSet presAssocID="{47438F8F-E80B-4E51-B91E-AF2D32936345}" presName="spaceBetweenRectangles" presStyleCnt="0"/>
      <dgm:spPr/>
    </dgm:pt>
    <dgm:pt modelId="{2F18F0F2-EAE6-446C-AC81-6F5BC19C4F45}" type="pres">
      <dgm:prSet presAssocID="{20D82544-F4E5-4A39-AFA2-D26DD00AEE4C}" presName="parentLin" presStyleCnt="0"/>
      <dgm:spPr/>
    </dgm:pt>
    <dgm:pt modelId="{8AE7FCA7-0596-44C7-B0DD-1717216761D9}" type="pres">
      <dgm:prSet presAssocID="{20D82544-F4E5-4A39-AFA2-D26DD00AEE4C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B5A51B4F-060B-4785-9AAA-94C911D5805A}" type="pres">
      <dgm:prSet presAssocID="{20D82544-F4E5-4A39-AFA2-D26DD00AEE4C}" presName="parentText" presStyleLbl="node1" presStyleIdx="1" presStyleCnt="3" custScaleY="35712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DC028B-EB2C-45F1-8200-B5299C3275C2}" type="pres">
      <dgm:prSet presAssocID="{20D82544-F4E5-4A39-AFA2-D26DD00AEE4C}" presName="negativeSpace" presStyleCnt="0"/>
      <dgm:spPr/>
    </dgm:pt>
    <dgm:pt modelId="{A893FBE0-BE54-4E4D-A22A-1DDA163F5884}" type="pres">
      <dgm:prSet presAssocID="{20D82544-F4E5-4A39-AFA2-D26DD00AEE4C}" presName="childText" presStyleLbl="conFgAcc1" presStyleIdx="1" presStyleCnt="3">
        <dgm:presLayoutVars>
          <dgm:bulletEnabled val="1"/>
        </dgm:presLayoutVars>
      </dgm:prSet>
      <dgm:spPr/>
    </dgm:pt>
    <dgm:pt modelId="{C2B5C8EE-E725-49B7-81EE-C81FD2EAFB44}" type="pres">
      <dgm:prSet presAssocID="{DA754402-2309-47D4-B6D8-8E92D602AD80}" presName="spaceBetweenRectangles" presStyleCnt="0"/>
      <dgm:spPr/>
    </dgm:pt>
    <dgm:pt modelId="{FC5FE9D6-7F82-4949-9766-E0E0F1766942}" type="pres">
      <dgm:prSet presAssocID="{CB268B67-3B42-4BDD-BE1D-F2A12FE236AD}" presName="parentLin" presStyleCnt="0"/>
      <dgm:spPr/>
    </dgm:pt>
    <dgm:pt modelId="{87663E4C-C7CE-4047-9D65-7669DD6662A9}" type="pres">
      <dgm:prSet presAssocID="{CB268B67-3B42-4BDD-BE1D-F2A12FE236AD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24F71951-6DA2-4DA9-A2C3-D37C4CC8FECC}" type="pres">
      <dgm:prSet presAssocID="{CB268B67-3B42-4BDD-BE1D-F2A12FE236AD}" presName="parentText" presStyleLbl="node1" presStyleIdx="2" presStyleCnt="3" custScaleY="35566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47A833-3998-4FF3-AC38-1D0599FEC78F}" type="pres">
      <dgm:prSet presAssocID="{CB268B67-3B42-4BDD-BE1D-F2A12FE236AD}" presName="negativeSpace" presStyleCnt="0"/>
      <dgm:spPr/>
    </dgm:pt>
    <dgm:pt modelId="{66232BB2-4293-47CC-9184-49FC89FB01A5}" type="pres">
      <dgm:prSet presAssocID="{CB268B67-3B42-4BDD-BE1D-F2A12FE236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4B8910-F167-4D61-BCB2-33F2437381C0}" type="presOf" srcId="{20D82544-F4E5-4A39-AFA2-D26DD00AEE4C}" destId="{B5A51B4F-060B-4785-9AAA-94C911D5805A}" srcOrd="1" destOrd="0" presId="urn:microsoft.com/office/officeart/2005/8/layout/list1"/>
    <dgm:cxn modelId="{7900085F-95A8-48E4-B9E4-4BABD0941F2F}" srcId="{698EFF90-B181-4BC9-9DF7-88394FA52A86}" destId="{20D82544-F4E5-4A39-AFA2-D26DD00AEE4C}" srcOrd="1" destOrd="0" parTransId="{54BC728B-F8CB-4033-B201-405C5B805B27}" sibTransId="{DA754402-2309-47D4-B6D8-8E92D602AD80}"/>
    <dgm:cxn modelId="{A81DFCF8-D040-46B0-9D97-DC83AF994F66}" type="presOf" srcId="{F8BA60E4-00B6-4C79-8E22-75538C9FF4C1}" destId="{D6BCB854-F715-4DE3-BB11-E2A439701824}" srcOrd="0" destOrd="0" presId="urn:microsoft.com/office/officeart/2005/8/layout/list1"/>
    <dgm:cxn modelId="{29276107-8A5E-4B19-A205-3894F535FE69}" type="presOf" srcId="{CB268B67-3B42-4BDD-BE1D-F2A12FE236AD}" destId="{87663E4C-C7CE-4047-9D65-7669DD6662A9}" srcOrd="0" destOrd="0" presId="urn:microsoft.com/office/officeart/2005/8/layout/list1"/>
    <dgm:cxn modelId="{572B55E0-E123-473C-8794-3FBEF0D8ED00}" type="presOf" srcId="{F8BA60E4-00B6-4C79-8E22-75538C9FF4C1}" destId="{07C68B5E-1266-4ACF-8616-52E8BE490D2F}" srcOrd="1" destOrd="0" presId="urn:microsoft.com/office/officeart/2005/8/layout/list1"/>
    <dgm:cxn modelId="{1EFB8F9A-ABA7-47F9-AF0E-EF00CEEC3A6D}" type="presOf" srcId="{20D82544-F4E5-4A39-AFA2-D26DD00AEE4C}" destId="{8AE7FCA7-0596-44C7-B0DD-1717216761D9}" srcOrd="0" destOrd="0" presId="urn:microsoft.com/office/officeart/2005/8/layout/list1"/>
    <dgm:cxn modelId="{9CE21384-C0F3-4A27-9AE5-6C31C804DFC3}" srcId="{698EFF90-B181-4BC9-9DF7-88394FA52A86}" destId="{F8BA60E4-00B6-4C79-8E22-75538C9FF4C1}" srcOrd="0" destOrd="0" parTransId="{6700F90E-0CD7-47A3-A7DA-3915B9B86A3C}" sibTransId="{47438F8F-E80B-4E51-B91E-AF2D32936345}"/>
    <dgm:cxn modelId="{25D4160D-14BB-49F9-A48C-FC27EBCE4789}" type="presOf" srcId="{CB268B67-3B42-4BDD-BE1D-F2A12FE236AD}" destId="{24F71951-6DA2-4DA9-A2C3-D37C4CC8FECC}" srcOrd="1" destOrd="0" presId="urn:microsoft.com/office/officeart/2005/8/layout/list1"/>
    <dgm:cxn modelId="{7F95BF0F-1619-43B1-8A0E-52559DDBBD7E}" srcId="{698EFF90-B181-4BC9-9DF7-88394FA52A86}" destId="{CB268B67-3B42-4BDD-BE1D-F2A12FE236AD}" srcOrd="2" destOrd="0" parTransId="{589A3476-70F9-48C1-9FC0-778330CB31E3}" sibTransId="{A24E2EC4-D5E0-4569-8A54-313409504844}"/>
    <dgm:cxn modelId="{6F701D2F-0C01-4C4F-9A39-54532CCA4500}" type="presOf" srcId="{698EFF90-B181-4BC9-9DF7-88394FA52A86}" destId="{10E1FADF-A8CD-4481-97B3-4B118976459B}" srcOrd="0" destOrd="0" presId="urn:microsoft.com/office/officeart/2005/8/layout/list1"/>
    <dgm:cxn modelId="{68C0596F-D53E-471D-811D-77DE2127A366}" type="presParOf" srcId="{10E1FADF-A8CD-4481-97B3-4B118976459B}" destId="{385C8303-67D7-4B49-86E4-91B867E36535}" srcOrd="0" destOrd="0" presId="urn:microsoft.com/office/officeart/2005/8/layout/list1"/>
    <dgm:cxn modelId="{8BDC34E2-73DB-44F3-8719-A62A570D5CB8}" type="presParOf" srcId="{385C8303-67D7-4B49-86E4-91B867E36535}" destId="{D6BCB854-F715-4DE3-BB11-E2A439701824}" srcOrd="0" destOrd="0" presId="urn:microsoft.com/office/officeart/2005/8/layout/list1"/>
    <dgm:cxn modelId="{25CF7235-B377-46AF-A96D-085EB1E8AF2A}" type="presParOf" srcId="{385C8303-67D7-4B49-86E4-91B867E36535}" destId="{07C68B5E-1266-4ACF-8616-52E8BE490D2F}" srcOrd="1" destOrd="0" presId="urn:microsoft.com/office/officeart/2005/8/layout/list1"/>
    <dgm:cxn modelId="{25347E9D-F003-4CAD-A4CC-B4B45D15EDE1}" type="presParOf" srcId="{10E1FADF-A8CD-4481-97B3-4B118976459B}" destId="{E542B376-EBC9-4E3D-BC37-3008A80DD3BD}" srcOrd="1" destOrd="0" presId="urn:microsoft.com/office/officeart/2005/8/layout/list1"/>
    <dgm:cxn modelId="{DFC05199-117D-41C6-8889-CA7DDB9FCF73}" type="presParOf" srcId="{10E1FADF-A8CD-4481-97B3-4B118976459B}" destId="{ACDFEF96-45C5-4080-B345-45A641C5CB3B}" srcOrd="2" destOrd="0" presId="urn:microsoft.com/office/officeart/2005/8/layout/list1"/>
    <dgm:cxn modelId="{43222D7D-51D6-49B8-80F1-C434AB421801}" type="presParOf" srcId="{10E1FADF-A8CD-4481-97B3-4B118976459B}" destId="{ED364C88-AF5D-431E-8D0E-940EC245E59E}" srcOrd="3" destOrd="0" presId="urn:microsoft.com/office/officeart/2005/8/layout/list1"/>
    <dgm:cxn modelId="{0A78F70B-382A-47F8-BA54-CBC6698E4BCA}" type="presParOf" srcId="{10E1FADF-A8CD-4481-97B3-4B118976459B}" destId="{2F18F0F2-EAE6-446C-AC81-6F5BC19C4F45}" srcOrd="4" destOrd="0" presId="urn:microsoft.com/office/officeart/2005/8/layout/list1"/>
    <dgm:cxn modelId="{8B616FC0-9D51-4FB1-A744-704E3BD47D8C}" type="presParOf" srcId="{2F18F0F2-EAE6-446C-AC81-6F5BC19C4F45}" destId="{8AE7FCA7-0596-44C7-B0DD-1717216761D9}" srcOrd="0" destOrd="0" presId="urn:microsoft.com/office/officeart/2005/8/layout/list1"/>
    <dgm:cxn modelId="{16D1BF72-01FC-4685-BF89-9539B1FC60B3}" type="presParOf" srcId="{2F18F0F2-EAE6-446C-AC81-6F5BC19C4F45}" destId="{B5A51B4F-060B-4785-9AAA-94C911D5805A}" srcOrd="1" destOrd="0" presId="urn:microsoft.com/office/officeart/2005/8/layout/list1"/>
    <dgm:cxn modelId="{6101782C-908F-4703-B62D-BC538EA005D5}" type="presParOf" srcId="{10E1FADF-A8CD-4481-97B3-4B118976459B}" destId="{22DC028B-EB2C-45F1-8200-B5299C3275C2}" srcOrd="5" destOrd="0" presId="urn:microsoft.com/office/officeart/2005/8/layout/list1"/>
    <dgm:cxn modelId="{9E43D19D-1C3A-4C20-91B3-D27F208581EF}" type="presParOf" srcId="{10E1FADF-A8CD-4481-97B3-4B118976459B}" destId="{A893FBE0-BE54-4E4D-A22A-1DDA163F5884}" srcOrd="6" destOrd="0" presId="urn:microsoft.com/office/officeart/2005/8/layout/list1"/>
    <dgm:cxn modelId="{1F0237B2-0D65-4975-B01C-FAC3D35C0842}" type="presParOf" srcId="{10E1FADF-A8CD-4481-97B3-4B118976459B}" destId="{C2B5C8EE-E725-49B7-81EE-C81FD2EAFB44}" srcOrd="7" destOrd="0" presId="urn:microsoft.com/office/officeart/2005/8/layout/list1"/>
    <dgm:cxn modelId="{F563BF1B-CF1E-4ADC-A3F2-389365D6C19B}" type="presParOf" srcId="{10E1FADF-A8CD-4481-97B3-4B118976459B}" destId="{FC5FE9D6-7F82-4949-9766-E0E0F1766942}" srcOrd="8" destOrd="0" presId="urn:microsoft.com/office/officeart/2005/8/layout/list1"/>
    <dgm:cxn modelId="{F67BADFE-F37B-4C67-B70E-E120A7AED357}" type="presParOf" srcId="{FC5FE9D6-7F82-4949-9766-E0E0F1766942}" destId="{87663E4C-C7CE-4047-9D65-7669DD6662A9}" srcOrd="0" destOrd="0" presId="urn:microsoft.com/office/officeart/2005/8/layout/list1"/>
    <dgm:cxn modelId="{9B0D6038-0828-4823-8F75-703ECF03BF74}" type="presParOf" srcId="{FC5FE9D6-7F82-4949-9766-E0E0F1766942}" destId="{24F71951-6DA2-4DA9-A2C3-D37C4CC8FECC}" srcOrd="1" destOrd="0" presId="urn:microsoft.com/office/officeart/2005/8/layout/list1"/>
    <dgm:cxn modelId="{BF296536-D01E-48EB-AA90-2AC44A3C6EB9}" type="presParOf" srcId="{10E1FADF-A8CD-4481-97B3-4B118976459B}" destId="{A647A833-3998-4FF3-AC38-1D0599FEC78F}" srcOrd="9" destOrd="0" presId="urn:microsoft.com/office/officeart/2005/8/layout/list1"/>
    <dgm:cxn modelId="{5305BC00-6600-4C0D-B3A7-CCF7B6368D73}" type="presParOf" srcId="{10E1FADF-A8CD-4481-97B3-4B118976459B}" destId="{66232BB2-4293-47CC-9184-49FC89FB01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4E2EA-C6C7-4DB6-B194-45677FDF47DE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C711188-A7D5-4120-8AF7-99609D7AB868}">
      <dgm:prSet phldrT="[Testo]" custT="1"/>
      <dgm:spPr/>
      <dgm:t>
        <a:bodyPr/>
        <a:lstStyle/>
        <a:p>
          <a:r>
            <a:rPr lang="it-IT" sz="1400" smtClean="0">
              <a:latin typeface="Times New Roman" pitchFamily="18" charset="0"/>
              <a:cs typeface="Times New Roman" pitchFamily="18" charset="0"/>
            </a:rPr>
            <a:t>Pratiche educative e didattiche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F645626A-CB65-4DE7-9082-59001570FCFA}" type="parTrans" cxnId="{3F579AE6-6C36-4250-B5FE-363C3D143F57}">
      <dgm:prSet/>
      <dgm:spPr/>
      <dgm:t>
        <a:bodyPr/>
        <a:lstStyle/>
        <a:p>
          <a:endParaRPr lang="it-IT"/>
        </a:p>
      </dgm:t>
    </dgm:pt>
    <dgm:pt modelId="{86E3432C-6C99-4578-8715-47B28009E450}" type="sibTrans" cxnId="{3F579AE6-6C36-4250-B5FE-363C3D143F57}">
      <dgm:prSet/>
      <dgm:spPr/>
      <dgm:t>
        <a:bodyPr/>
        <a:lstStyle/>
        <a:p>
          <a:endParaRPr lang="it-IT"/>
        </a:p>
      </dgm:t>
    </dgm:pt>
    <dgm:pt modelId="{D1E5639B-AFCF-4CBC-AB4A-1067AF596707}">
      <dgm:prSet phldrT="[Testo]" custT="1"/>
      <dgm:spPr/>
      <dgm:t>
        <a:bodyPr/>
        <a:lstStyle/>
        <a:p>
          <a:r>
            <a:rPr lang="it-IT" sz="1400" smtClean="0">
              <a:latin typeface="Times New Roman" pitchFamily="18" charset="0"/>
              <a:cs typeface="Times New Roman" pitchFamily="18" charset="0"/>
            </a:rPr>
            <a:t>Relazione educativa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E2287500-BDDA-4A45-97CB-3B4FC4E6F8B3}" type="parTrans" cxnId="{E3F931FA-2CC7-41D8-B3C2-7BA98ED51941}">
      <dgm:prSet/>
      <dgm:spPr/>
      <dgm:t>
        <a:bodyPr/>
        <a:lstStyle/>
        <a:p>
          <a:endParaRPr lang="it-IT"/>
        </a:p>
      </dgm:t>
    </dgm:pt>
    <dgm:pt modelId="{7FEA5129-2487-4BEB-A39D-4B21FD305EE1}" type="sibTrans" cxnId="{E3F931FA-2CC7-41D8-B3C2-7BA98ED51941}">
      <dgm:prSet/>
      <dgm:spPr/>
      <dgm:t>
        <a:bodyPr/>
        <a:lstStyle/>
        <a:p>
          <a:endParaRPr lang="it-IT"/>
        </a:p>
      </dgm:t>
    </dgm:pt>
    <dgm:pt modelId="{0E90D73B-6BE2-4FBB-8749-C93B018C295C}">
      <dgm:prSet phldrT="[Testo]" custT="1"/>
      <dgm:spPr/>
      <dgm:t>
        <a:bodyPr/>
        <a:lstStyle/>
        <a:p>
          <a:pPr algn="l"/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Contesto Socio-Ambientale e Risorse 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03C676D2-4CED-46A1-BC01-4CDEFC41A0EE}" type="parTrans" cxnId="{E4CD8D45-CAB9-4073-A456-270FE52CF8A0}">
      <dgm:prSet/>
      <dgm:spPr/>
      <dgm:t>
        <a:bodyPr/>
        <a:lstStyle/>
        <a:p>
          <a:endParaRPr lang="it-IT"/>
        </a:p>
      </dgm:t>
    </dgm:pt>
    <dgm:pt modelId="{42FFCCCB-12E0-4B81-971D-3B10B47AA2D3}" type="sibTrans" cxnId="{E4CD8D45-CAB9-4073-A456-270FE52CF8A0}">
      <dgm:prSet/>
      <dgm:spPr/>
      <dgm:t>
        <a:bodyPr/>
        <a:lstStyle/>
        <a:p>
          <a:endParaRPr lang="it-IT"/>
        </a:p>
      </dgm:t>
    </dgm:pt>
    <dgm:pt modelId="{AE99CF4F-7A93-409E-A016-688A19208755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Ambiente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85A53F13-41FF-4FA6-96A3-F24575579E71}" type="parTrans" cxnId="{C0361F2D-D5A6-4B28-ACF3-B3C78A214447}">
      <dgm:prSet/>
      <dgm:spPr/>
      <dgm:t>
        <a:bodyPr/>
        <a:lstStyle/>
        <a:p>
          <a:endParaRPr lang="it-IT"/>
        </a:p>
      </dgm:t>
    </dgm:pt>
    <dgm:pt modelId="{C27A764B-95E3-4466-8FCE-A6E750A084DF}" type="sibTrans" cxnId="{C0361F2D-D5A6-4B28-ACF3-B3C78A214447}">
      <dgm:prSet/>
      <dgm:spPr/>
      <dgm:t>
        <a:bodyPr/>
        <a:lstStyle/>
        <a:p>
          <a:endParaRPr lang="it-IT"/>
        </a:p>
      </dgm:t>
    </dgm:pt>
    <dgm:pt modelId="{50125F60-4CE9-430C-9401-5A0A980D5293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Ambiente  </a:t>
          </a:r>
          <a:r>
            <a:rPr lang="it-IT" sz="1400" smtClean="0">
              <a:latin typeface="Times New Roman" pitchFamily="18" charset="0"/>
              <a:cs typeface="Times New Roman" pitchFamily="18" charset="0"/>
            </a:rPr>
            <a:t>organizzativo per l’apprendimento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1A55BB3A-4FF9-474F-9960-C33B5E928013}" type="parTrans" cxnId="{B060D11E-8283-4B3B-B37E-A92C275052BE}">
      <dgm:prSet/>
      <dgm:spPr/>
      <dgm:t>
        <a:bodyPr/>
        <a:lstStyle/>
        <a:p>
          <a:endParaRPr lang="it-IT"/>
        </a:p>
      </dgm:t>
    </dgm:pt>
    <dgm:pt modelId="{22F2D833-1DC4-443A-A70B-0F7B8499E46A}" type="sibTrans" cxnId="{B060D11E-8283-4B3B-B37E-A92C275052BE}">
      <dgm:prSet/>
      <dgm:spPr/>
      <dgm:t>
        <a:bodyPr/>
        <a:lstStyle/>
        <a:p>
          <a:endParaRPr lang="it-IT"/>
        </a:p>
      </dgm:t>
    </dgm:pt>
    <dgm:pt modelId="{A5FDD8CE-A4A8-49E3-ADD6-7E8A654598DF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Autovalutazione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0ACF62A2-A4D4-4033-949C-064623D65001}" type="parTrans" cxnId="{4FA942AA-314F-47F8-A175-E82D0ADF3436}">
      <dgm:prSet/>
      <dgm:spPr/>
      <dgm:t>
        <a:bodyPr/>
        <a:lstStyle/>
        <a:p>
          <a:endParaRPr lang="it-IT"/>
        </a:p>
      </dgm:t>
    </dgm:pt>
    <dgm:pt modelId="{C413E50A-FD91-45DC-B2D5-D809725EF158}" type="sibTrans" cxnId="{4FA942AA-314F-47F8-A175-E82D0ADF3436}">
      <dgm:prSet/>
      <dgm:spPr/>
      <dgm:t>
        <a:bodyPr/>
        <a:lstStyle/>
        <a:p>
          <a:endParaRPr lang="it-IT"/>
        </a:p>
      </dgm:t>
    </dgm:pt>
    <dgm:pt modelId="{C28E62B6-4DB8-4B3C-AF9F-AAB31D4E226A}">
      <dgm:prSet phldrT="[Testo]" custT="1"/>
      <dgm:spPr/>
      <dgm:t>
        <a:bodyPr/>
        <a:lstStyle/>
        <a:p>
          <a:r>
            <a:rPr lang="it-IT" sz="1400" smtClean="0">
              <a:latin typeface="Times New Roman" pitchFamily="18" charset="0"/>
              <a:cs typeface="Times New Roman" pitchFamily="18" charset="0"/>
            </a:rPr>
            <a:t>Esiti Formativi ed Educativi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A1087353-37A9-46E9-85D5-52C054462CF1}" type="parTrans" cxnId="{7B2DABDD-16E4-48FC-847D-003AC91F4FAD}">
      <dgm:prSet/>
      <dgm:spPr/>
      <dgm:t>
        <a:bodyPr/>
        <a:lstStyle/>
        <a:p>
          <a:endParaRPr lang="it-IT"/>
        </a:p>
      </dgm:t>
    </dgm:pt>
    <dgm:pt modelId="{CDAFC45A-18AB-40C9-B65D-8AFFE2D54B68}" type="sibTrans" cxnId="{7B2DABDD-16E4-48FC-847D-003AC91F4FAD}">
      <dgm:prSet/>
      <dgm:spPr/>
      <dgm:t>
        <a:bodyPr/>
        <a:lstStyle/>
        <a:p>
          <a:endParaRPr lang="it-IT"/>
        </a:p>
      </dgm:t>
    </dgm:pt>
    <dgm:pt modelId="{6875DE8C-CBC4-4C20-972A-24050BAD6BEF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Successo scolastico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7CDDC519-C851-404D-B35E-7CCD9458583C}" type="parTrans" cxnId="{0821F326-8C37-41DB-B60E-AE7C28A61C5C}">
      <dgm:prSet/>
      <dgm:spPr/>
      <dgm:t>
        <a:bodyPr/>
        <a:lstStyle/>
        <a:p>
          <a:endParaRPr lang="it-IT"/>
        </a:p>
      </dgm:t>
    </dgm:pt>
    <dgm:pt modelId="{2A965C57-87C8-4A33-8FA7-68991887B6B7}" type="sibTrans" cxnId="{0821F326-8C37-41DB-B60E-AE7C28A61C5C}">
      <dgm:prSet/>
      <dgm:spPr/>
      <dgm:t>
        <a:bodyPr/>
        <a:lstStyle/>
        <a:p>
          <a:endParaRPr lang="it-IT"/>
        </a:p>
      </dgm:t>
    </dgm:pt>
    <dgm:pt modelId="{B41B00CB-106A-4CD9-968A-3C23A919ABA9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Capitale sociale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6D8353E0-2B89-465B-A7A0-BF81FF751817}" type="parTrans" cxnId="{0BBF04D9-1927-4B62-954E-B3FB4F75577D}">
      <dgm:prSet/>
      <dgm:spPr/>
      <dgm:t>
        <a:bodyPr/>
        <a:lstStyle/>
        <a:p>
          <a:endParaRPr lang="it-IT"/>
        </a:p>
      </dgm:t>
    </dgm:pt>
    <dgm:pt modelId="{7560D108-1EE0-4361-82A4-C22F00D21852}" type="sibTrans" cxnId="{0BBF04D9-1927-4B62-954E-B3FB4F75577D}">
      <dgm:prSet/>
      <dgm:spPr/>
      <dgm:t>
        <a:bodyPr/>
        <a:lstStyle/>
        <a:p>
          <a:endParaRPr lang="it-IT"/>
        </a:p>
      </dgm:t>
    </dgm:pt>
    <dgm:pt modelId="{4D2E396E-C56C-4BCB-B74B-E9E992E527B4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Risorse economiche e materiali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DDDF6A5A-C5DE-479D-8468-CBA6C8A2FDE4}" type="parTrans" cxnId="{A703E473-B267-4FA4-8AA4-98583ADB7D82}">
      <dgm:prSet/>
      <dgm:spPr/>
      <dgm:t>
        <a:bodyPr/>
        <a:lstStyle/>
        <a:p>
          <a:endParaRPr lang="it-IT"/>
        </a:p>
      </dgm:t>
    </dgm:pt>
    <dgm:pt modelId="{86E0DA7B-1944-41CE-A1A0-3D5801DF3E38}" type="sibTrans" cxnId="{A703E473-B267-4FA4-8AA4-98583ADB7D82}">
      <dgm:prSet/>
      <dgm:spPr/>
      <dgm:t>
        <a:bodyPr/>
        <a:lstStyle/>
        <a:p>
          <a:endParaRPr lang="it-IT"/>
        </a:p>
      </dgm:t>
    </dgm:pt>
    <dgm:pt modelId="{9D131D8A-83AE-4727-8B70-8D53571613DB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Risorse Professionali  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3C80FFF6-8653-4A92-953A-598051464C04}" type="parTrans" cxnId="{EA8164CF-EAC2-414C-B865-3C588E9EDAE8}">
      <dgm:prSet/>
      <dgm:spPr/>
      <dgm:t>
        <a:bodyPr/>
        <a:lstStyle/>
        <a:p>
          <a:endParaRPr lang="it-IT"/>
        </a:p>
      </dgm:t>
    </dgm:pt>
    <dgm:pt modelId="{301A74F4-D882-42B1-82A4-4D3764D56612}" type="sibTrans" cxnId="{EA8164CF-EAC2-414C-B865-3C588E9EDAE8}">
      <dgm:prSet/>
      <dgm:spPr/>
      <dgm:t>
        <a:bodyPr/>
        <a:lstStyle/>
        <a:p>
          <a:endParaRPr lang="it-IT"/>
        </a:p>
      </dgm:t>
    </dgm:pt>
    <dgm:pt modelId="{410570C0-D406-4044-9B03-63F1C0D6EA4C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Sviluppo professionale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0F0B4FA3-E14E-4F63-91A1-8968E356D355}" type="parTrans" cxnId="{96997E3B-A9EA-468C-9FF0-83A12A807FBB}">
      <dgm:prSet/>
      <dgm:spPr/>
      <dgm:t>
        <a:bodyPr/>
        <a:lstStyle/>
        <a:p>
          <a:endParaRPr lang="it-IT"/>
        </a:p>
      </dgm:t>
    </dgm:pt>
    <dgm:pt modelId="{71C15D00-9859-42A6-A1BB-EBA61E894446}" type="sibTrans" cxnId="{96997E3B-A9EA-468C-9FF0-83A12A807FBB}">
      <dgm:prSet/>
      <dgm:spPr/>
      <dgm:t>
        <a:bodyPr/>
        <a:lstStyle/>
        <a:p>
          <a:endParaRPr lang="it-IT"/>
        </a:p>
      </dgm:t>
    </dgm:pt>
    <dgm:pt modelId="{9A708E97-F90C-486A-953B-3B483DF0A20D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Gestione Risorse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828AF423-7640-49F2-883A-275B76620571}" type="parTrans" cxnId="{B0F16E5C-3B91-49B7-9530-D61904CDA976}">
      <dgm:prSet/>
      <dgm:spPr/>
      <dgm:t>
        <a:bodyPr/>
        <a:lstStyle/>
        <a:p>
          <a:endParaRPr lang="it-IT"/>
        </a:p>
      </dgm:t>
    </dgm:pt>
    <dgm:pt modelId="{F3B38E52-DC42-46C0-B361-4BEB95E1F15A}" type="sibTrans" cxnId="{B0F16E5C-3B91-49B7-9530-D61904CDA976}">
      <dgm:prSet/>
      <dgm:spPr/>
      <dgm:t>
        <a:bodyPr/>
        <a:lstStyle/>
        <a:p>
          <a:endParaRPr lang="it-IT"/>
        </a:p>
      </dgm:t>
    </dgm:pt>
    <dgm:pt modelId="{9BAA1E83-3829-452B-B62A-DEEF2F5D84DE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Identità strategica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19D3361E-31F5-4AF1-B54A-8B6F1B41AEB5}" type="parTrans" cxnId="{4FC1070B-3B9B-450A-B0AB-EEC31192FB00}">
      <dgm:prSet/>
      <dgm:spPr/>
      <dgm:t>
        <a:bodyPr/>
        <a:lstStyle/>
        <a:p>
          <a:endParaRPr lang="it-IT"/>
        </a:p>
      </dgm:t>
    </dgm:pt>
    <dgm:pt modelId="{89217F42-5643-4723-BA8D-CFAE519363E7}" type="sibTrans" cxnId="{4FC1070B-3B9B-450A-B0AB-EEC31192FB00}">
      <dgm:prSet/>
      <dgm:spPr/>
      <dgm:t>
        <a:bodyPr/>
        <a:lstStyle/>
        <a:p>
          <a:endParaRPr lang="it-IT"/>
        </a:p>
      </dgm:t>
    </dgm:pt>
    <dgm:pt modelId="{67E11018-6694-4C10-A3C3-7E5F0840C4EA}">
      <dgm:prSet phldrT="[Testo]" custT="1"/>
      <dgm:spPr/>
      <dgm:t>
        <a:bodyPr/>
        <a:lstStyle/>
        <a:p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AAE6DD5F-3959-431E-A853-1BCD3DE81E01}" type="parTrans" cxnId="{55132337-8717-4C48-AB26-DD687B08D538}">
      <dgm:prSet/>
      <dgm:spPr/>
      <dgm:t>
        <a:bodyPr/>
        <a:lstStyle/>
        <a:p>
          <a:endParaRPr lang="it-IT"/>
        </a:p>
      </dgm:t>
    </dgm:pt>
    <dgm:pt modelId="{FF9A673E-2D77-4614-BCC9-67E08F903C43}" type="sibTrans" cxnId="{55132337-8717-4C48-AB26-DD687B08D538}">
      <dgm:prSet/>
      <dgm:spPr/>
      <dgm:t>
        <a:bodyPr/>
        <a:lstStyle/>
        <a:p>
          <a:endParaRPr lang="it-IT"/>
        </a:p>
      </dgm:t>
    </dgm:pt>
    <dgm:pt modelId="{E46B5ED5-6F91-4AE2-AE85-D2DB4757C4F5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Governo Territorio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B80E1C73-414A-4636-8109-C1BF1764C3C9}" type="parTrans" cxnId="{79820A2B-681E-41AC-89B5-E3E8564BDE36}">
      <dgm:prSet/>
      <dgm:spPr/>
      <dgm:t>
        <a:bodyPr/>
        <a:lstStyle/>
        <a:p>
          <a:endParaRPr lang="it-IT"/>
        </a:p>
      </dgm:t>
    </dgm:pt>
    <dgm:pt modelId="{262137BE-9787-4C8E-962B-652B4AF9E5A1}" type="sibTrans" cxnId="{79820A2B-681E-41AC-89B5-E3E8564BDE36}">
      <dgm:prSet/>
      <dgm:spPr/>
      <dgm:t>
        <a:bodyPr/>
        <a:lstStyle/>
        <a:p>
          <a:endParaRPr lang="it-IT"/>
        </a:p>
      </dgm:t>
    </dgm:pt>
    <dgm:pt modelId="{E82C021A-DD51-49B0-A621-2C7109D71A75}">
      <dgm:prSet phldrT="[Testo]" custT="1"/>
      <dgm:spPr/>
      <dgm:t>
        <a:bodyPr/>
        <a:lstStyle/>
        <a:p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6A1D9F72-254E-42D0-8699-C9C47EA5073F}" type="parTrans" cxnId="{C12CAC28-EE28-4AFB-872C-B216B546D873}">
      <dgm:prSet/>
      <dgm:spPr/>
      <dgm:t>
        <a:bodyPr/>
        <a:lstStyle/>
        <a:p>
          <a:endParaRPr lang="it-IT"/>
        </a:p>
      </dgm:t>
    </dgm:pt>
    <dgm:pt modelId="{295158A6-F8AA-4EF0-9861-440829380E4E}" type="sibTrans" cxnId="{C12CAC28-EE28-4AFB-872C-B216B546D873}">
      <dgm:prSet/>
      <dgm:spPr/>
      <dgm:t>
        <a:bodyPr/>
        <a:lstStyle/>
        <a:p>
          <a:endParaRPr lang="it-IT"/>
        </a:p>
      </dgm:t>
    </dgm:pt>
    <dgm:pt modelId="{050752EE-A4AE-48B9-A6BB-965B613E4FBB}">
      <dgm:prSet phldrT="[Testo]" custT="1"/>
      <dgm:spPr/>
      <dgm:t>
        <a:bodyPr/>
        <a:lstStyle/>
        <a:p>
          <a:r>
            <a:rPr lang="it-IT" sz="1400" smtClean="0">
              <a:latin typeface="Times New Roman" pitchFamily="18" charset="0"/>
              <a:cs typeface="Times New Roman" pitchFamily="18" charset="0"/>
            </a:rPr>
            <a:t>Inclusione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D312D8FA-07B7-47D3-AB90-37871C88C304}" type="parTrans" cxnId="{ABB9FFA5-782D-4327-99E5-03C8BCCB9E3A}">
      <dgm:prSet/>
      <dgm:spPr/>
      <dgm:t>
        <a:bodyPr/>
        <a:lstStyle/>
        <a:p>
          <a:endParaRPr lang="it-IT"/>
        </a:p>
      </dgm:t>
    </dgm:pt>
    <dgm:pt modelId="{14C226B1-418B-4855-9C68-CFB082769E4D}" type="sibTrans" cxnId="{ABB9FFA5-782D-4327-99E5-03C8BCCB9E3A}">
      <dgm:prSet/>
      <dgm:spPr/>
      <dgm:t>
        <a:bodyPr/>
        <a:lstStyle/>
        <a:p>
          <a:endParaRPr lang="it-IT"/>
        </a:p>
      </dgm:t>
    </dgm:pt>
    <dgm:pt modelId="{E2C703A1-85FC-44E7-B0CB-0EEA96C77E22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Competenze di base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6D74F8F1-5E92-4703-8883-F40156508677}" type="parTrans" cxnId="{678D6E0A-E7F4-446D-BE24-007094733060}">
      <dgm:prSet/>
      <dgm:spPr/>
    </dgm:pt>
    <dgm:pt modelId="{D66B360A-F2C2-4EF4-9CCA-20ED6E027F67}" type="sibTrans" cxnId="{678D6E0A-E7F4-446D-BE24-007094733060}">
      <dgm:prSet/>
      <dgm:spPr/>
    </dgm:pt>
    <dgm:pt modelId="{D4811FDC-2DF4-466C-8657-FD669A25E2AE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Equità degli esiti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7948319F-7EE1-496B-8D23-575C8A8BE29B}" type="parTrans" cxnId="{027C725F-16DC-4BAC-8DEC-6289B8828A8D}">
      <dgm:prSet/>
      <dgm:spPr/>
    </dgm:pt>
    <dgm:pt modelId="{2AD05B7C-8E5F-448A-BB48-D50496ECA427}" type="sibTrans" cxnId="{027C725F-16DC-4BAC-8DEC-6289B8828A8D}">
      <dgm:prSet/>
      <dgm:spPr/>
    </dgm:pt>
    <dgm:pt modelId="{FC4DD9BB-9025-4E13-8157-08161BCB2B3B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Risultati </a:t>
          </a:r>
          <a:r>
            <a:rPr lang="it-IT" sz="1400" smtClean="0">
              <a:latin typeface="Times New Roman" pitchFamily="18" charset="0"/>
              <a:cs typeface="Times New Roman" pitchFamily="18" charset="0"/>
            </a:rPr>
            <a:t>a distanza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255A86C7-F7D7-4F6B-882E-952E2A44A45D}" type="parTrans" cxnId="{811F66EA-5C32-4EDE-ABBA-5CD7DCDEDD40}">
      <dgm:prSet/>
      <dgm:spPr/>
    </dgm:pt>
    <dgm:pt modelId="{78EE4231-177A-4C94-A273-D512B23C134E}" type="sibTrans" cxnId="{811F66EA-5C32-4EDE-ABBA-5CD7DCDEDD40}">
      <dgm:prSet/>
      <dgm:spPr/>
    </dgm:pt>
    <dgm:pt modelId="{88E376A0-91E5-4FF0-B127-BE9ECDE7F3E9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Progettazione – valutazione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46630964-6E0C-4B1F-8733-49ECC2BEDBFB}" type="sibTrans" cxnId="{6D0CAF54-8E19-4DE1-AC8E-AA33533D4EAA}">
      <dgm:prSet/>
      <dgm:spPr/>
      <dgm:t>
        <a:bodyPr/>
        <a:lstStyle/>
        <a:p>
          <a:endParaRPr lang="it-IT"/>
        </a:p>
      </dgm:t>
    </dgm:pt>
    <dgm:pt modelId="{719649CA-5C37-439F-B032-D646A19823A9}" type="parTrans" cxnId="{6D0CAF54-8E19-4DE1-AC8E-AA33533D4EAA}">
      <dgm:prSet/>
      <dgm:spPr/>
      <dgm:t>
        <a:bodyPr/>
        <a:lstStyle/>
        <a:p>
          <a:endParaRPr lang="it-IT"/>
        </a:p>
      </dgm:t>
    </dgm:pt>
    <dgm:pt modelId="{6847C6B4-5119-4BC6-9FBF-8C9A45F78882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Continuità e  Orientamento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1080F93D-0575-4FB2-9883-E317CF876F95}" type="sibTrans" cxnId="{F4194DB2-71CC-4014-9C12-46240B4194D2}">
      <dgm:prSet/>
      <dgm:spPr/>
      <dgm:t>
        <a:bodyPr/>
        <a:lstStyle/>
        <a:p>
          <a:endParaRPr lang="it-IT"/>
        </a:p>
      </dgm:t>
    </dgm:pt>
    <dgm:pt modelId="{9A46D35E-4141-4D2D-B634-DAF7081B7125}" type="parTrans" cxnId="{F4194DB2-71CC-4014-9C12-46240B4194D2}">
      <dgm:prSet/>
      <dgm:spPr/>
      <dgm:t>
        <a:bodyPr/>
        <a:lstStyle/>
        <a:p>
          <a:endParaRPr lang="it-IT"/>
        </a:p>
      </dgm:t>
    </dgm:pt>
    <dgm:pt modelId="{D6C5AC48-764B-4BA4-931A-AB7BB53F7683}">
      <dgm:prSet phldrT="[Testo]" custT="1"/>
      <dgm:spPr/>
      <dgm:t>
        <a:bodyPr/>
        <a:lstStyle/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Scelte curricolari</a:t>
          </a:r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7A7FA1F1-80FD-499D-8FE0-2A557C575E6F}" type="sibTrans" cxnId="{E0500CF5-825F-403B-9F59-16D4FB356778}">
      <dgm:prSet/>
      <dgm:spPr/>
      <dgm:t>
        <a:bodyPr/>
        <a:lstStyle/>
        <a:p>
          <a:endParaRPr lang="it-IT"/>
        </a:p>
      </dgm:t>
    </dgm:pt>
    <dgm:pt modelId="{A641B8DB-595B-4E46-9C53-AD5D349CE644}" type="parTrans" cxnId="{E0500CF5-825F-403B-9F59-16D4FB356778}">
      <dgm:prSet/>
      <dgm:spPr/>
      <dgm:t>
        <a:bodyPr/>
        <a:lstStyle/>
        <a:p>
          <a:endParaRPr lang="it-IT"/>
        </a:p>
      </dgm:t>
    </dgm:pt>
    <dgm:pt modelId="{943027B2-F325-46AF-BADB-24F33F19FD12}" type="pres">
      <dgm:prSet presAssocID="{BB34E2EA-C6C7-4DB6-B194-45677FDF47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5BDADE5-FE23-4C2A-B055-7DBC2BCFC7FC}" type="pres">
      <dgm:prSet presAssocID="{BB34E2EA-C6C7-4DB6-B194-45677FDF47DE}" presName="children" presStyleCnt="0"/>
      <dgm:spPr/>
    </dgm:pt>
    <dgm:pt modelId="{A44E24F0-1B0F-4EA4-873A-6A7B2DC42550}" type="pres">
      <dgm:prSet presAssocID="{BB34E2EA-C6C7-4DB6-B194-45677FDF47DE}" presName="child1group" presStyleCnt="0"/>
      <dgm:spPr/>
    </dgm:pt>
    <dgm:pt modelId="{CC427A83-32D3-4EE5-BAAA-2BE74E2DC354}" type="pres">
      <dgm:prSet presAssocID="{BB34E2EA-C6C7-4DB6-B194-45677FDF47DE}" presName="child1" presStyleLbl="bgAcc1" presStyleIdx="0" presStyleCnt="4" custScaleX="151249" custScaleY="133222" custLinFactNeighborX="-54863" custLinFactNeighborY="12407"/>
      <dgm:spPr/>
      <dgm:t>
        <a:bodyPr/>
        <a:lstStyle/>
        <a:p>
          <a:endParaRPr lang="it-IT"/>
        </a:p>
      </dgm:t>
    </dgm:pt>
    <dgm:pt modelId="{9C1DFF23-229A-470C-A510-A2CA22E62CC3}" type="pres">
      <dgm:prSet presAssocID="{BB34E2EA-C6C7-4DB6-B194-45677FDF47D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DC22F2-FB51-42B5-AF04-3035B34B5D8D}" type="pres">
      <dgm:prSet presAssocID="{BB34E2EA-C6C7-4DB6-B194-45677FDF47DE}" presName="child2group" presStyleCnt="0"/>
      <dgm:spPr/>
    </dgm:pt>
    <dgm:pt modelId="{CCDF2ED7-6129-4224-8D0B-03F9C0D72D09}" type="pres">
      <dgm:prSet presAssocID="{BB34E2EA-C6C7-4DB6-B194-45677FDF47DE}" presName="child2" presStyleLbl="bgAcc1" presStyleIdx="1" presStyleCnt="4" custScaleX="166857" custScaleY="126115" custLinFactNeighborX="78660" custLinFactNeighborY="10900"/>
      <dgm:spPr/>
      <dgm:t>
        <a:bodyPr/>
        <a:lstStyle/>
        <a:p>
          <a:endParaRPr lang="it-IT"/>
        </a:p>
      </dgm:t>
    </dgm:pt>
    <dgm:pt modelId="{230F542D-C965-4D67-A885-B35D2870E5F8}" type="pres">
      <dgm:prSet presAssocID="{BB34E2EA-C6C7-4DB6-B194-45677FDF47D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20B475-5408-4580-9A9D-C7F2AB486ACD}" type="pres">
      <dgm:prSet presAssocID="{BB34E2EA-C6C7-4DB6-B194-45677FDF47DE}" presName="child3group" presStyleCnt="0"/>
      <dgm:spPr/>
    </dgm:pt>
    <dgm:pt modelId="{18C52C63-543F-46D5-A0AB-489DB320468C}" type="pres">
      <dgm:prSet presAssocID="{BB34E2EA-C6C7-4DB6-B194-45677FDF47DE}" presName="child3" presStyleLbl="bgAcc1" presStyleIdx="2" presStyleCnt="4" custScaleX="179766" custScaleY="127000" custLinFactNeighborX="62372" custLinFactNeighborY="-19427"/>
      <dgm:spPr/>
      <dgm:t>
        <a:bodyPr/>
        <a:lstStyle/>
        <a:p>
          <a:endParaRPr lang="it-IT"/>
        </a:p>
      </dgm:t>
    </dgm:pt>
    <dgm:pt modelId="{1CE1CE7A-7F27-478B-98AC-D386BAFB241F}" type="pres">
      <dgm:prSet presAssocID="{BB34E2EA-C6C7-4DB6-B194-45677FDF47D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E3617F-FBAA-4872-ADAA-6BDDCE22F61E}" type="pres">
      <dgm:prSet presAssocID="{BB34E2EA-C6C7-4DB6-B194-45677FDF47DE}" presName="child4group" presStyleCnt="0"/>
      <dgm:spPr/>
    </dgm:pt>
    <dgm:pt modelId="{3702A86A-DCE9-435F-8264-F0C1960C3B6F}" type="pres">
      <dgm:prSet presAssocID="{BB34E2EA-C6C7-4DB6-B194-45677FDF47DE}" presName="child4" presStyleLbl="bgAcc1" presStyleIdx="3" presStyleCnt="4" custScaleX="144392" custScaleY="145017" custLinFactNeighborX="-64951" custLinFactNeighborY="-13289"/>
      <dgm:spPr/>
      <dgm:t>
        <a:bodyPr/>
        <a:lstStyle/>
        <a:p>
          <a:endParaRPr lang="it-IT"/>
        </a:p>
      </dgm:t>
    </dgm:pt>
    <dgm:pt modelId="{82002D4D-F4F9-4D31-BBA1-4611C18BEB99}" type="pres">
      <dgm:prSet presAssocID="{BB34E2EA-C6C7-4DB6-B194-45677FDF47D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9EE052-A6C4-488E-8EE7-431FEEBB17C2}" type="pres">
      <dgm:prSet presAssocID="{BB34E2EA-C6C7-4DB6-B194-45677FDF47DE}" presName="childPlaceholder" presStyleCnt="0"/>
      <dgm:spPr/>
    </dgm:pt>
    <dgm:pt modelId="{6FB6B45A-6126-45FC-9D6A-236170E1583B}" type="pres">
      <dgm:prSet presAssocID="{BB34E2EA-C6C7-4DB6-B194-45677FDF47DE}" presName="circle" presStyleCnt="0"/>
      <dgm:spPr/>
    </dgm:pt>
    <dgm:pt modelId="{D8B672F8-9403-4FC4-BCB5-FC0BE063503E}" type="pres">
      <dgm:prSet presAssocID="{BB34E2EA-C6C7-4DB6-B194-45677FDF47DE}" presName="quadrant1" presStyleLbl="node1" presStyleIdx="0" presStyleCnt="4" custScaleX="106044" custScaleY="11017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973FFB-FCAD-48D7-AE7A-5D34101C05B5}" type="pres">
      <dgm:prSet presAssocID="{BB34E2EA-C6C7-4DB6-B194-45677FDF47DE}" presName="quadrant2" presStyleLbl="node1" presStyleIdx="1" presStyleCnt="4" custScaleX="114305" custScaleY="11017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481CB2-E21E-4A25-B2F3-5938A165D086}" type="pres">
      <dgm:prSet presAssocID="{BB34E2EA-C6C7-4DB6-B194-45677FDF47DE}" presName="quadrant3" presStyleLbl="node1" presStyleIdx="2" presStyleCnt="4" custScaleX="114305" custScaleY="11017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968524-0FA6-4C85-834F-710400535CFB}" type="pres">
      <dgm:prSet presAssocID="{BB34E2EA-C6C7-4DB6-B194-45677FDF47D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05B3B3-4420-4884-B738-2CBA278FFE78}" type="pres">
      <dgm:prSet presAssocID="{BB34E2EA-C6C7-4DB6-B194-45677FDF47DE}" presName="quadrantPlaceholder" presStyleCnt="0"/>
      <dgm:spPr/>
    </dgm:pt>
    <dgm:pt modelId="{49363B08-C80F-4BB8-8C90-01F500D6756D}" type="pres">
      <dgm:prSet presAssocID="{BB34E2EA-C6C7-4DB6-B194-45677FDF47DE}" presName="center1" presStyleLbl="fgShp" presStyleIdx="0" presStyleCnt="2"/>
      <dgm:spPr/>
    </dgm:pt>
    <dgm:pt modelId="{9FFF76EC-31F3-4C9F-A80A-43A665D32F18}" type="pres">
      <dgm:prSet presAssocID="{BB34E2EA-C6C7-4DB6-B194-45677FDF47DE}" presName="center2" presStyleLbl="fgShp" presStyleIdx="1" presStyleCnt="2"/>
      <dgm:spPr/>
    </dgm:pt>
  </dgm:ptLst>
  <dgm:cxnLst>
    <dgm:cxn modelId="{FB200C38-0FC0-4B17-BF55-B3E6DDBC2796}" type="presOf" srcId="{D1E5639B-AFCF-4CBC-AB4A-1067AF596707}" destId="{CC427A83-32D3-4EE5-BAAA-2BE74E2DC354}" srcOrd="0" destOrd="0" presId="urn:microsoft.com/office/officeart/2005/8/layout/cycle4"/>
    <dgm:cxn modelId="{1A27513C-70D9-4593-9B14-70A159D38B67}" type="presOf" srcId="{50125F60-4CE9-430C-9401-5A0A980D5293}" destId="{A5481CB2-E21E-4A25-B2F3-5938A165D086}" srcOrd="0" destOrd="0" presId="urn:microsoft.com/office/officeart/2005/8/layout/cycle4"/>
    <dgm:cxn modelId="{BF422A63-A7C8-4E1C-AABC-F9723CE0E7E6}" type="presOf" srcId="{9D131D8A-83AE-4727-8B70-8D53571613DB}" destId="{230F542D-C965-4D67-A885-B35D2870E5F8}" srcOrd="1" destOrd="3" presId="urn:microsoft.com/office/officeart/2005/8/layout/cycle4"/>
    <dgm:cxn modelId="{96997E3B-A9EA-468C-9FF0-83A12A807FBB}" srcId="{50125F60-4CE9-430C-9401-5A0A980D5293}" destId="{410570C0-D406-4044-9B03-63F1C0D6EA4C}" srcOrd="1" destOrd="0" parTransId="{0F0B4FA3-E14E-4F63-91A1-8968E356D355}" sibTransId="{71C15D00-9859-42A6-A1BB-EBA61E894446}"/>
    <dgm:cxn modelId="{0821F326-8C37-41DB-B60E-AE7C28A61C5C}" srcId="{C28E62B6-4DB8-4B3C-AF9F-AAB31D4E226A}" destId="{6875DE8C-CBC4-4C20-972A-24050BAD6BEF}" srcOrd="0" destOrd="0" parTransId="{7CDDC519-C851-404D-B35E-7CCD9458583C}" sibTransId="{2A965C57-87C8-4A33-8FA7-68991887B6B7}"/>
    <dgm:cxn modelId="{D5B5DE29-F550-499B-837C-B83DADC7FF01}" type="presOf" srcId="{D6C5AC48-764B-4BA4-931A-AB7BB53F7683}" destId="{9C1DFF23-229A-470C-A510-A2CA22E62CC3}" srcOrd="1" destOrd="1" presId="urn:microsoft.com/office/officeart/2005/8/layout/cycle4"/>
    <dgm:cxn modelId="{EA8164CF-EAC2-414C-B865-3C588E9EDAE8}" srcId="{0E90D73B-6BE2-4FBB-8749-C93B018C295C}" destId="{9D131D8A-83AE-4727-8B70-8D53571613DB}" srcOrd="3" destOrd="0" parTransId="{3C80FFF6-8653-4A92-953A-598051464C04}" sibTransId="{301A74F4-D882-42B1-82A4-4D3764D56612}"/>
    <dgm:cxn modelId="{4FA942AA-314F-47F8-A175-E82D0ADF3436}" srcId="{50125F60-4CE9-430C-9401-5A0A980D5293}" destId="{A5FDD8CE-A4A8-49E3-ADD6-7E8A654598DF}" srcOrd="0" destOrd="0" parTransId="{0ACF62A2-A4D4-4033-949C-064623D65001}" sibTransId="{C413E50A-FD91-45DC-B2D5-D809725EF158}"/>
    <dgm:cxn modelId="{2531BCF5-43E5-4C6D-AF1A-D8CAB446D504}" type="presOf" srcId="{88E376A0-91E5-4FF0-B127-BE9ECDE7F3E9}" destId="{CC427A83-32D3-4EE5-BAAA-2BE74E2DC354}" srcOrd="0" destOrd="3" presId="urn:microsoft.com/office/officeart/2005/8/layout/cycle4"/>
    <dgm:cxn modelId="{6D0CAF54-8E19-4DE1-AC8E-AA33533D4EAA}" srcId="{AC711188-A7D5-4120-8AF7-99609D7AB868}" destId="{88E376A0-91E5-4FF0-B127-BE9ECDE7F3E9}" srcOrd="3" destOrd="0" parTransId="{719649CA-5C37-439F-B032-D646A19823A9}" sibTransId="{46630964-6E0C-4B1F-8733-49ECC2BEDBFB}"/>
    <dgm:cxn modelId="{4FC1070B-3B9B-450A-B0AB-EEC31192FB00}" srcId="{50125F60-4CE9-430C-9401-5A0A980D5293}" destId="{9BAA1E83-3829-452B-B62A-DEEF2F5D84DE}" srcOrd="3" destOrd="0" parTransId="{19D3361E-31F5-4AF1-B54A-8B6F1B41AEB5}" sibTransId="{89217F42-5643-4723-BA8D-CFAE519363E7}"/>
    <dgm:cxn modelId="{678D6E0A-E7F4-446D-BE24-007094733060}" srcId="{C28E62B6-4DB8-4B3C-AF9F-AAB31D4E226A}" destId="{E2C703A1-85FC-44E7-B0CB-0EEA96C77E22}" srcOrd="1" destOrd="0" parTransId="{6D74F8F1-5E92-4703-8883-F40156508677}" sibTransId="{D66B360A-F2C2-4EF4-9CCA-20ED6E027F67}"/>
    <dgm:cxn modelId="{77D04FE8-81D2-4F59-AE19-B70D04089621}" type="presOf" srcId="{BB34E2EA-C6C7-4DB6-B194-45677FDF47DE}" destId="{943027B2-F325-46AF-BADB-24F33F19FD12}" srcOrd="0" destOrd="0" presId="urn:microsoft.com/office/officeart/2005/8/layout/cycle4"/>
    <dgm:cxn modelId="{B01587B0-C200-48CC-B713-82F25BF7F9F9}" type="presOf" srcId="{D6C5AC48-764B-4BA4-931A-AB7BB53F7683}" destId="{CC427A83-32D3-4EE5-BAAA-2BE74E2DC354}" srcOrd="0" destOrd="1" presId="urn:microsoft.com/office/officeart/2005/8/layout/cycle4"/>
    <dgm:cxn modelId="{79820A2B-681E-41AC-89B5-E3E8564BDE36}" srcId="{50125F60-4CE9-430C-9401-5A0A980D5293}" destId="{E46B5ED5-6F91-4AE2-AE85-D2DB4757C4F5}" srcOrd="4" destOrd="0" parTransId="{B80E1C73-414A-4636-8109-C1BF1764C3C9}" sibTransId="{262137BE-9787-4C8E-962B-652B4AF9E5A1}"/>
    <dgm:cxn modelId="{F599BCFF-0D33-4704-9DA6-50F24A90F1CC}" type="presOf" srcId="{4D2E396E-C56C-4BCB-B74B-E9E992E527B4}" destId="{230F542D-C965-4D67-A885-B35D2870E5F8}" srcOrd="1" destOrd="2" presId="urn:microsoft.com/office/officeart/2005/8/layout/cycle4"/>
    <dgm:cxn modelId="{4CEFDAF9-CE9C-4130-A627-E3ECBDE246B3}" type="presOf" srcId="{AE99CF4F-7A93-409E-A016-688A19208755}" destId="{CCDF2ED7-6129-4224-8D0B-03F9C0D72D09}" srcOrd="0" destOrd="0" presId="urn:microsoft.com/office/officeart/2005/8/layout/cycle4"/>
    <dgm:cxn modelId="{C7AFBA2F-DA3B-49AD-B30A-597A4396A25A}" type="presOf" srcId="{E82C021A-DD51-49B0-A621-2C7109D71A75}" destId="{CC427A83-32D3-4EE5-BAAA-2BE74E2DC354}" srcOrd="0" destOrd="5" presId="urn:microsoft.com/office/officeart/2005/8/layout/cycle4"/>
    <dgm:cxn modelId="{811F66EA-5C32-4EDE-ABBA-5CD7DCDEDD40}" srcId="{C28E62B6-4DB8-4B3C-AF9F-AAB31D4E226A}" destId="{FC4DD9BB-9025-4E13-8157-08161BCB2B3B}" srcOrd="3" destOrd="0" parTransId="{255A86C7-F7D7-4F6B-882E-952E2A44A45D}" sibTransId="{78EE4231-177A-4C94-A273-D512B23C134E}"/>
    <dgm:cxn modelId="{B060D11E-8283-4B3B-B37E-A92C275052BE}" srcId="{BB34E2EA-C6C7-4DB6-B194-45677FDF47DE}" destId="{50125F60-4CE9-430C-9401-5A0A980D5293}" srcOrd="2" destOrd="0" parTransId="{1A55BB3A-4FF9-474F-9960-C33B5E928013}" sibTransId="{22F2D833-1DC4-443A-A70B-0F7B8499E46A}"/>
    <dgm:cxn modelId="{9D3FD325-1811-47FC-B7DD-6E472AB03CA9}" type="presOf" srcId="{C28E62B6-4DB8-4B3C-AF9F-AAB31D4E226A}" destId="{E0968524-0FA6-4C85-834F-710400535CFB}" srcOrd="0" destOrd="0" presId="urn:microsoft.com/office/officeart/2005/8/layout/cycle4"/>
    <dgm:cxn modelId="{0E37AC93-FC53-4002-940C-05AE6ACDECC4}" type="presOf" srcId="{050752EE-A4AE-48B9-A6BB-965B613E4FBB}" destId="{9C1DFF23-229A-470C-A510-A2CA22E62CC3}" srcOrd="1" destOrd="4" presId="urn:microsoft.com/office/officeart/2005/8/layout/cycle4"/>
    <dgm:cxn modelId="{F4194DB2-71CC-4014-9C12-46240B4194D2}" srcId="{AC711188-A7D5-4120-8AF7-99609D7AB868}" destId="{6847C6B4-5119-4BC6-9FBF-8C9A45F78882}" srcOrd="2" destOrd="0" parTransId="{9A46D35E-4141-4D2D-B634-DAF7081B7125}" sibTransId="{1080F93D-0575-4FB2-9883-E317CF876F95}"/>
    <dgm:cxn modelId="{E4CD8D45-CAB9-4073-A456-270FE52CF8A0}" srcId="{BB34E2EA-C6C7-4DB6-B194-45677FDF47DE}" destId="{0E90D73B-6BE2-4FBB-8749-C93B018C295C}" srcOrd="1" destOrd="0" parTransId="{03C676D2-4CED-46A1-BC01-4CDEFC41A0EE}" sibTransId="{42FFCCCB-12E0-4B81-971D-3B10B47AA2D3}"/>
    <dgm:cxn modelId="{76BA4DF3-C2D4-464D-B745-F87B1F3B7C99}" type="presOf" srcId="{9BAA1E83-3829-452B-B62A-DEEF2F5D84DE}" destId="{18C52C63-543F-46D5-A0AB-489DB320468C}" srcOrd="0" destOrd="3" presId="urn:microsoft.com/office/officeart/2005/8/layout/cycle4"/>
    <dgm:cxn modelId="{55132337-8717-4C48-AB26-DD687B08D538}" srcId="{50125F60-4CE9-430C-9401-5A0A980D5293}" destId="{67E11018-6694-4C10-A3C3-7E5F0840C4EA}" srcOrd="5" destOrd="0" parTransId="{AAE6DD5F-3959-431E-A853-1BCD3DE81E01}" sibTransId="{FF9A673E-2D77-4614-BCC9-67E08F903C43}"/>
    <dgm:cxn modelId="{2326CD0D-C630-487C-AA00-DE3BE9499129}" type="presOf" srcId="{E46B5ED5-6F91-4AE2-AE85-D2DB4757C4F5}" destId="{1CE1CE7A-7F27-478B-98AC-D386BAFB241F}" srcOrd="1" destOrd="4" presId="urn:microsoft.com/office/officeart/2005/8/layout/cycle4"/>
    <dgm:cxn modelId="{504439E9-6058-4F33-8434-2CD251A2F606}" type="presOf" srcId="{410570C0-D406-4044-9B03-63F1C0D6EA4C}" destId="{18C52C63-543F-46D5-A0AB-489DB320468C}" srcOrd="0" destOrd="1" presId="urn:microsoft.com/office/officeart/2005/8/layout/cycle4"/>
    <dgm:cxn modelId="{337C94E9-8259-42C6-8C48-FEF0281165F8}" type="presOf" srcId="{9BAA1E83-3829-452B-B62A-DEEF2F5D84DE}" destId="{1CE1CE7A-7F27-478B-98AC-D386BAFB241F}" srcOrd="1" destOrd="3" presId="urn:microsoft.com/office/officeart/2005/8/layout/cycle4"/>
    <dgm:cxn modelId="{96CEB331-7C15-4661-9302-C679F7A5B876}" type="presOf" srcId="{9A708E97-F90C-486A-953B-3B483DF0A20D}" destId="{18C52C63-543F-46D5-A0AB-489DB320468C}" srcOrd="0" destOrd="2" presId="urn:microsoft.com/office/officeart/2005/8/layout/cycle4"/>
    <dgm:cxn modelId="{B0F16E5C-3B91-49B7-9530-D61904CDA976}" srcId="{50125F60-4CE9-430C-9401-5A0A980D5293}" destId="{9A708E97-F90C-486A-953B-3B483DF0A20D}" srcOrd="2" destOrd="0" parTransId="{828AF423-7640-49F2-883A-275B76620571}" sibTransId="{F3B38E52-DC42-46C0-B361-4BEB95E1F15A}"/>
    <dgm:cxn modelId="{00D95189-05E5-470D-8F70-0C256A5FD040}" type="presOf" srcId="{B41B00CB-106A-4CD9-968A-3C23A919ABA9}" destId="{CCDF2ED7-6129-4224-8D0B-03F9C0D72D09}" srcOrd="0" destOrd="1" presId="urn:microsoft.com/office/officeart/2005/8/layout/cycle4"/>
    <dgm:cxn modelId="{785B81FA-17CC-4520-9843-EE5A2953C10D}" type="presOf" srcId="{88E376A0-91E5-4FF0-B127-BE9ECDE7F3E9}" destId="{9C1DFF23-229A-470C-A510-A2CA22E62CC3}" srcOrd="1" destOrd="3" presId="urn:microsoft.com/office/officeart/2005/8/layout/cycle4"/>
    <dgm:cxn modelId="{AC1D57AA-40BE-4112-8518-FC0035FB8FCA}" type="presOf" srcId="{A5FDD8CE-A4A8-49E3-ADD6-7E8A654598DF}" destId="{1CE1CE7A-7F27-478B-98AC-D386BAFB241F}" srcOrd="1" destOrd="0" presId="urn:microsoft.com/office/officeart/2005/8/layout/cycle4"/>
    <dgm:cxn modelId="{76C1EE59-5611-400A-9C01-394E57CEED3E}" type="presOf" srcId="{AC711188-A7D5-4120-8AF7-99609D7AB868}" destId="{D8B672F8-9403-4FC4-BCB5-FC0BE063503E}" srcOrd="0" destOrd="0" presId="urn:microsoft.com/office/officeart/2005/8/layout/cycle4"/>
    <dgm:cxn modelId="{833EB827-8EFF-4873-BF1C-FFD9B659A78C}" type="presOf" srcId="{E2C703A1-85FC-44E7-B0CB-0EEA96C77E22}" destId="{3702A86A-DCE9-435F-8264-F0C1960C3B6F}" srcOrd="0" destOrd="1" presId="urn:microsoft.com/office/officeart/2005/8/layout/cycle4"/>
    <dgm:cxn modelId="{759DBF83-8A98-4430-8935-012A14D2F51C}" type="presOf" srcId="{410570C0-D406-4044-9B03-63F1C0D6EA4C}" destId="{1CE1CE7A-7F27-478B-98AC-D386BAFB241F}" srcOrd="1" destOrd="1" presId="urn:microsoft.com/office/officeart/2005/8/layout/cycle4"/>
    <dgm:cxn modelId="{F1856F8B-88CD-43F2-A63C-2030266548B3}" type="presOf" srcId="{FC4DD9BB-9025-4E13-8157-08161BCB2B3B}" destId="{3702A86A-DCE9-435F-8264-F0C1960C3B6F}" srcOrd="0" destOrd="3" presId="urn:microsoft.com/office/officeart/2005/8/layout/cycle4"/>
    <dgm:cxn modelId="{1D83AE4F-F087-479C-A901-076E94E5A9D0}" type="presOf" srcId="{9A708E97-F90C-486A-953B-3B483DF0A20D}" destId="{1CE1CE7A-7F27-478B-98AC-D386BAFB241F}" srcOrd="1" destOrd="2" presId="urn:microsoft.com/office/officeart/2005/8/layout/cycle4"/>
    <dgm:cxn modelId="{697B642E-5B0F-4BB6-922F-03B96DEAF47C}" type="presOf" srcId="{4D2E396E-C56C-4BCB-B74B-E9E992E527B4}" destId="{CCDF2ED7-6129-4224-8D0B-03F9C0D72D09}" srcOrd="0" destOrd="2" presId="urn:microsoft.com/office/officeart/2005/8/layout/cycle4"/>
    <dgm:cxn modelId="{046235A7-8CFD-42D6-B8A6-199F6237C3BE}" type="presOf" srcId="{6847C6B4-5119-4BC6-9FBF-8C9A45F78882}" destId="{9C1DFF23-229A-470C-A510-A2CA22E62CC3}" srcOrd="1" destOrd="2" presId="urn:microsoft.com/office/officeart/2005/8/layout/cycle4"/>
    <dgm:cxn modelId="{50A2C25C-18BE-4416-ABDA-52072CD44AB1}" type="presOf" srcId="{B41B00CB-106A-4CD9-968A-3C23A919ABA9}" destId="{230F542D-C965-4D67-A885-B35D2870E5F8}" srcOrd="1" destOrd="1" presId="urn:microsoft.com/office/officeart/2005/8/layout/cycle4"/>
    <dgm:cxn modelId="{7B2DABDD-16E4-48FC-847D-003AC91F4FAD}" srcId="{BB34E2EA-C6C7-4DB6-B194-45677FDF47DE}" destId="{C28E62B6-4DB8-4B3C-AF9F-AAB31D4E226A}" srcOrd="3" destOrd="0" parTransId="{A1087353-37A9-46E9-85D5-52C054462CF1}" sibTransId="{CDAFC45A-18AB-40C9-B65D-8AFFE2D54B68}"/>
    <dgm:cxn modelId="{C12CAC28-EE28-4AFB-872C-B216B546D873}" srcId="{AC711188-A7D5-4120-8AF7-99609D7AB868}" destId="{E82C021A-DD51-49B0-A621-2C7109D71A75}" srcOrd="5" destOrd="0" parTransId="{6A1D9F72-254E-42D0-8699-C9C47EA5073F}" sibTransId="{295158A6-F8AA-4EF0-9861-440829380E4E}"/>
    <dgm:cxn modelId="{AE42ABCE-35AC-4B2B-9984-D674C50D82A4}" type="presOf" srcId="{6847C6B4-5119-4BC6-9FBF-8C9A45F78882}" destId="{CC427A83-32D3-4EE5-BAAA-2BE74E2DC354}" srcOrd="0" destOrd="2" presId="urn:microsoft.com/office/officeart/2005/8/layout/cycle4"/>
    <dgm:cxn modelId="{3FC7DBE1-7E32-4381-B466-3BFB32CFAE67}" type="presOf" srcId="{D4811FDC-2DF4-466C-8657-FD669A25E2AE}" destId="{3702A86A-DCE9-435F-8264-F0C1960C3B6F}" srcOrd="0" destOrd="2" presId="urn:microsoft.com/office/officeart/2005/8/layout/cycle4"/>
    <dgm:cxn modelId="{A703E473-B267-4FA4-8AA4-98583ADB7D82}" srcId="{0E90D73B-6BE2-4FBB-8749-C93B018C295C}" destId="{4D2E396E-C56C-4BCB-B74B-E9E992E527B4}" srcOrd="2" destOrd="0" parTransId="{DDDF6A5A-C5DE-479D-8468-CBA6C8A2FDE4}" sibTransId="{86E0DA7B-1944-41CE-A1A0-3D5801DF3E38}"/>
    <dgm:cxn modelId="{027C725F-16DC-4BAC-8DEC-6289B8828A8D}" srcId="{C28E62B6-4DB8-4B3C-AF9F-AAB31D4E226A}" destId="{D4811FDC-2DF4-466C-8657-FD669A25E2AE}" srcOrd="2" destOrd="0" parTransId="{7948319F-7EE1-496B-8D23-575C8A8BE29B}" sibTransId="{2AD05B7C-8E5F-448A-BB48-D50496ECA427}"/>
    <dgm:cxn modelId="{9EE55867-8B32-4EA7-95B5-CAE5CC271B88}" type="presOf" srcId="{E2C703A1-85FC-44E7-B0CB-0EEA96C77E22}" destId="{82002D4D-F4F9-4D31-BBA1-4611C18BEB99}" srcOrd="1" destOrd="1" presId="urn:microsoft.com/office/officeart/2005/8/layout/cycle4"/>
    <dgm:cxn modelId="{BA514C75-7A7A-4857-BBC9-4D6AA7982193}" type="presOf" srcId="{AE99CF4F-7A93-409E-A016-688A19208755}" destId="{230F542D-C965-4D67-A885-B35D2870E5F8}" srcOrd="1" destOrd="0" presId="urn:microsoft.com/office/officeart/2005/8/layout/cycle4"/>
    <dgm:cxn modelId="{3F579AE6-6C36-4250-B5FE-363C3D143F57}" srcId="{BB34E2EA-C6C7-4DB6-B194-45677FDF47DE}" destId="{AC711188-A7D5-4120-8AF7-99609D7AB868}" srcOrd="0" destOrd="0" parTransId="{F645626A-CB65-4DE7-9082-59001570FCFA}" sibTransId="{86E3432C-6C99-4578-8715-47B28009E450}"/>
    <dgm:cxn modelId="{DA7370F5-DA1B-4DA0-9B8E-6704444DC4FB}" type="presOf" srcId="{E46B5ED5-6F91-4AE2-AE85-D2DB4757C4F5}" destId="{18C52C63-543F-46D5-A0AB-489DB320468C}" srcOrd="0" destOrd="4" presId="urn:microsoft.com/office/officeart/2005/8/layout/cycle4"/>
    <dgm:cxn modelId="{C0361F2D-D5A6-4B28-ACF3-B3C78A214447}" srcId="{0E90D73B-6BE2-4FBB-8749-C93B018C295C}" destId="{AE99CF4F-7A93-409E-A016-688A19208755}" srcOrd="0" destOrd="0" parTransId="{85A53F13-41FF-4FA6-96A3-F24575579E71}" sibTransId="{C27A764B-95E3-4466-8FCE-A6E750A084DF}"/>
    <dgm:cxn modelId="{85E4D6F6-B921-4F89-BBC7-4D3F47042C43}" type="presOf" srcId="{67E11018-6694-4C10-A3C3-7E5F0840C4EA}" destId="{1CE1CE7A-7F27-478B-98AC-D386BAFB241F}" srcOrd="1" destOrd="5" presId="urn:microsoft.com/office/officeart/2005/8/layout/cycle4"/>
    <dgm:cxn modelId="{0DB09B0A-114C-49C5-A6A1-6EB9014BFD33}" type="presOf" srcId="{D4811FDC-2DF4-466C-8657-FD669A25E2AE}" destId="{82002D4D-F4F9-4D31-BBA1-4611C18BEB99}" srcOrd="1" destOrd="2" presId="urn:microsoft.com/office/officeart/2005/8/layout/cycle4"/>
    <dgm:cxn modelId="{9549EDDB-831A-4F23-90AA-623DA2DD94D6}" type="presOf" srcId="{0E90D73B-6BE2-4FBB-8749-C93B018C295C}" destId="{A1973FFB-FCAD-48D7-AE7A-5D34101C05B5}" srcOrd="0" destOrd="0" presId="urn:microsoft.com/office/officeart/2005/8/layout/cycle4"/>
    <dgm:cxn modelId="{32E8F0F9-E97F-4C59-99D0-93988593209C}" type="presOf" srcId="{A5FDD8CE-A4A8-49E3-ADD6-7E8A654598DF}" destId="{18C52C63-543F-46D5-A0AB-489DB320468C}" srcOrd="0" destOrd="0" presId="urn:microsoft.com/office/officeart/2005/8/layout/cycle4"/>
    <dgm:cxn modelId="{ABB9FFA5-782D-4327-99E5-03C8BCCB9E3A}" srcId="{AC711188-A7D5-4120-8AF7-99609D7AB868}" destId="{050752EE-A4AE-48B9-A6BB-965B613E4FBB}" srcOrd="4" destOrd="0" parTransId="{D312D8FA-07B7-47D3-AB90-37871C88C304}" sibTransId="{14C226B1-418B-4855-9C68-CFB082769E4D}"/>
    <dgm:cxn modelId="{F3015C90-EE4B-47D9-91F3-1CC66835CED9}" type="presOf" srcId="{E82C021A-DD51-49B0-A621-2C7109D71A75}" destId="{9C1DFF23-229A-470C-A510-A2CA22E62CC3}" srcOrd="1" destOrd="5" presId="urn:microsoft.com/office/officeart/2005/8/layout/cycle4"/>
    <dgm:cxn modelId="{E8828F7C-0864-4EC9-92E8-2FF6F9BA3E93}" type="presOf" srcId="{D1E5639B-AFCF-4CBC-AB4A-1067AF596707}" destId="{9C1DFF23-229A-470C-A510-A2CA22E62CC3}" srcOrd="1" destOrd="0" presId="urn:microsoft.com/office/officeart/2005/8/layout/cycle4"/>
    <dgm:cxn modelId="{E59F08F7-E5E2-408A-A4FD-FF14AA5D1699}" type="presOf" srcId="{050752EE-A4AE-48B9-A6BB-965B613E4FBB}" destId="{CC427A83-32D3-4EE5-BAAA-2BE74E2DC354}" srcOrd="0" destOrd="4" presId="urn:microsoft.com/office/officeart/2005/8/layout/cycle4"/>
    <dgm:cxn modelId="{BC37846F-C2C9-4C51-BBAE-0F972113ABC4}" type="presOf" srcId="{6875DE8C-CBC4-4C20-972A-24050BAD6BEF}" destId="{82002D4D-F4F9-4D31-BBA1-4611C18BEB99}" srcOrd="1" destOrd="0" presId="urn:microsoft.com/office/officeart/2005/8/layout/cycle4"/>
    <dgm:cxn modelId="{5C5208DE-B078-47B9-910B-51BF8A4ED53E}" type="presOf" srcId="{6875DE8C-CBC4-4C20-972A-24050BAD6BEF}" destId="{3702A86A-DCE9-435F-8264-F0C1960C3B6F}" srcOrd="0" destOrd="0" presId="urn:microsoft.com/office/officeart/2005/8/layout/cycle4"/>
    <dgm:cxn modelId="{C110F253-5DF6-448A-AB8D-AC6929BA3449}" type="presOf" srcId="{67E11018-6694-4C10-A3C3-7E5F0840C4EA}" destId="{18C52C63-543F-46D5-A0AB-489DB320468C}" srcOrd="0" destOrd="5" presId="urn:microsoft.com/office/officeart/2005/8/layout/cycle4"/>
    <dgm:cxn modelId="{DE655F86-17D0-418D-89EE-EDDF9F53367B}" type="presOf" srcId="{9D131D8A-83AE-4727-8B70-8D53571613DB}" destId="{CCDF2ED7-6129-4224-8D0B-03F9C0D72D09}" srcOrd="0" destOrd="3" presId="urn:microsoft.com/office/officeart/2005/8/layout/cycle4"/>
    <dgm:cxn modelId="{E3F931FA-2CC7-41D8-B3C2-7BA98ED51941}" srcId="{AC711188-A7D5-4120-8AF7-99609D7AB868}" destId="{D1E5639B-AFCF-4CBC-AB4A-1067AF596707}" srcOrd="0" destOrd="0" parTransId="{E2287500-BDDA-4A45-97CB-3B4FC4E6F8B3}" sibTransId="{7FEA5129-2487-4BEB-A39D-4B21FD305EE1}"/>
    <dgm:cxn modelId="{0BBF04D9-1927-4B62-954E-B3FB4F75577D}" srcId="{0E90D73B-6BE2-4FBB-8749-C93B018C295C}" destId="{B41B00CB-106A-4CD9-968A-3C23A919ABA9}" srcOrd="1" destOrd="0" parTransId="{6D8353E0-2B89-465B-A7A0-BF81FF751817}" sibTransId="{7560D108-1EE0-4361-82A4-C22F00D21852}"/>
    <dgm:cxn modelId="{9410766B-3148-446F-99E9-25D9650A0E72}" type="presOf" srcId="{FC4DD9BB-9025-4E13-8157-08161BCB2B3B}" destId="{82002D4D-F4F9-4D31-BBA1-4611C18BEB99}" srcOrd="1" destOrd="3" presId="urn:microsoft.com/office/officeart/2005/8/layout/cycle4"/>
    <dgm:cxn modelId="{E0500CF5-825F-403B-9F59-16D4FB356778}" srcId="{AC711188-A7D5-4120-8AF7-99609D7AB868}" destId="{D6C5AC48-764B-4BA4-931A-AB7BB53F7683}" srcOrd="1" destOrd="0" parTransId="{A641B8DB-595B-4E46-9C53-AD5D349CE644}" sibTransId="{7A7FA1F1-80FD-499D-8FE0-2A557C575E6F}"/>
    <dgm:cxn modelId="{B5748F83-CC89-4D41-834E-8A7F22363E38}" type="presParOf" srcId="{943027B2-F325-46AF-BADB-24F33F19FD12}" destId="{A5BDADE5-FE23-4C2A-B055-7DBC2BCFC7FC}" srcOrd="0" destOrd="0" presId="urn:microsoft.com/office/officeart/2005/8/layout/cycle4"/>
    <dgm:cxn modelId="{D4BAE281-90E7-46DA-AC04-3587212D4CB9}" type="presParOf" srcId="{A5BDADE5-FE23-4C2A-B055-7DBC2BCFC7FC}" destId="{A44E24F0-1B0F-4EA4-873A-6A7B2DC42550}" srcOrd="0" destOrd="0" presId="urn:microsoft.com/office/officeart/2005/8/layout/cycle4"/>
    <dgm:cxn modelId="{A6C8470D-AFB7-418C-9A16-278AF6325D36}" type="presParOf" srcId="{A44E24F0-1B0F-4EA4-873A-6A7B2DC42550}" destId="{CC427A83-32D3-4EE5-BAAA-2BE74E2DC354}" srcOrd="0" destOrd="0" presId="urn:microsoft.com/office/officeart/2005/8/layout/cycle4"/>
    <dgm:cxn modelId="{CB8FC147-468B-466A-A8E0-1EF91E56BF58}" type="presParOf" srcId="{A44E24F0-1B0F-4EA4-873A-6A7B2DC42550}" destId="{9C1DFF23-229A-470C-A510-A2CA22E62CC3}" srcOrd="1" destOrd="0" presId="urn:microsoft.com/office/officeart/2005/8/layout/cycle4"/>
    <dgm:cxn modelId="{DE68A9E8-F54E-4A62-8D33-3A6B4D7F9ACA}" type="presParOf" srcId="{A5BDADE5-FE23-4C2A-B055-7DBC2BCFC7FC}" destId="{DADC22F2-FB51-42B5-AF04-3035B34B5D8D}" srcOrd="1" destOrd="0" presId="urn:microsoft.com/office/officeart/2005/8/layout/cycle4"/>
    <dgm:cxn modelId="{0ED76F4C-C505-4943-9341-565B6EA787FF}" type="presParOf" srcId="{DADC22F2-FB51-42B5-AF04-3035B34B5D8D}" destId="{CCDF2ED7-6129-4224-8D0B-03F9C0D72D09}" srcOrd="0" destOrd="0" presId="urn:microsoft.com/office/officeart/2005/8/layout/cycle4"/>
    <dgm:cxn modelId="{319165FA-2A95-4EDE-B85D-A8F1FF995EE0}" type="presParOf" srcId="{DADC22F2-FB51-42B5-AF04-3035B34B5D8D}" destId="{230F542D-C965-4D67-A885-B35D2870E5F8}" srcOrd="1" destOrd="0" presId="urn:microsoft.com/office/officeart/2005/8/layout/cycle4"/>
    <dgm:cxn modelId="{E007C47B-3E81-45D5-89FB-5F0D3FE3E9E6}" type="presParOf" srcId="{A5BDADE5-FE23-4C2A-B055-7DBC2BCFC7FC}" destId="{C620B475-5408-4580-9A9D-C7F2AB486ACD}" srcOrd="2" destOrd="0" presId="urn:microsoft.com/office/officeart/2005/8/layout/cycle4"/>
    <dgm:cxn modelId="{ADCC0716-31A3-4A47-9F31-F3E7A237B114}" type="presParOf" srcId="{C620B475-5408-4580-9A9D-C7F2AB486ACD}" destId="{18C52C63-543F-46D5-A0AB-489DB320468C}" srcOrd="0" destOrd="0" presId="urn:microsoft.com/office/officeart/2005/8/layout/cycle4"/>
    <dgm:cxn modelId="{925525FC-DA4F-43C3-AFA2-C75645EB8EC5}" type="presParOf" srcId="{C620B475-5408-4580-9A9D-C7F2AB486ACD}" destId="{1CE1CE7A-7F27-478B-98AC-D386BAFB241F}" srcOrd="1" destOrd="0" presId="urn:microsoft.com/office/officeart/2005/8/layout/cycle4"/>
    <dgm:cxn modelId="{D03BAB8A-BA46-4F91-A0FC-2F832B4DFAE7}" type="presParOf" srcId="{A5BDADE5-FE23-4C2A-B055-7DBC2BCFC7FC}" destId="{25E3617F-FBAA-4872-ADAA-6BDDCE22F61E}" srcOrd="3" destOrd="0" presId="urn:microsoft.com/office/officeart/2005/8/layout/cycle4"/>
    <dgm:cxn modelId="{1C6ABB96-319E-4851-A50F-EBB829701938}" type="presParOf" srcId="{25E3617F-FBAA-4872-ADAA-6BDDCE22F61E}" destId="{3702A86A-DCE9-435F-8264-F0C1960C3B6F}" srcOrd="0" destOrd="0" presId="urn:microsoft.com/office/officeart/2005/8/layout/cycle4"/>
    <dgm:cxn modelId="{D10EA0EF-F94B-4B86-BA93-8206AA01A91E}" type="presParOf" srcId="{25E3617F-FBAA-4872-ADAA-6BDDCE22F61E}" destId="{82002D4D-F4F9-4D31-BBA1-4611C18BEB99}" srcOrd="1" destOrd="0" presId="urn:microsoft.com/office/officeart/2005/8/layout/cycle4"/>
    <dgm:cxn modelId="{9DB7A9EE-27DF-4ACD-8C7E-D1266EDFD8A8}" type="presParOf" srcId="{A5BDADE5-FE23-4C2A-B055-7DBC2BCFC7FC}" destId="{A09EE052-A6C4-488E-8EE7-431FEEBB17C2}" srcOrd="4" destOrd="0" presId="urn:microsoft.com/office/officeart/2005/8/layout/cycle4"/>
    <dgm:cxn modelId="{F6BDE22B-E185-4CF1-B40F-8FBD3495257C}" type="presParOf" srcId="{943027B2-F325-46AF-BADB-24F33F19FD12}" destId="{6FB6B45A-6126-45FC-9D6A-236170E1583B}" srcOrd="1" destOrd="0" presId="urn:microsoft.com/office/officeart/2005/8/layout/cycle4"/>
    <dgm:cxn modelId="{E6B4B9F0-D06D-4B0B-A3AE-3BE81246954F}" type="presParOf" srcId="{6FB6B45A-6126-45FC-9D6A-236170E1583B}" destId="{D8B672F8-9403-4FC4-BCB5-FC0BE063503E}" srcOrd="0" destOrd="0" presId="urn:microsoft.com/office/officeart/2005/8/layout/cycle4"/>
    <dgm:cxn modelId="{FD79ED12-35F7-4347-9D80-18150E3C39D4}" type="presParOf" srcId="{6FB6B45A-6126-45FC-9D6A-236170E1583B}" destId="{A1973FFB-FCAD-48D7-AE7A-5D34101C05B5}" srcOrd="1" destOrd="0" presId="urn:microsoft.com/office/officeart/2005/8/layout/cycle4"/>
    <dgm:cxn modelId="{A342A6F9-CFA2-46D7-B114-3768B1ED1E08}" type="presParOf" srcId="{6FB6B45A-6126-45FC-9D6A-236170E1583B}" destId="{A5481CB2-E21E-4A25-B2F3-5938A165D086}" srcOrd="2" destOrd="0" presId="urn:microsoft.com/office/officeart/2005/8/layout/cycle4"/>
    <dgm:cxn modelId="{162541B2-7156-4A0C-BEAB-0F0F2AC888D8}" type="presParOf" srcId="{6FB6B45A-6126-45FC-9D6A-236170E1583B}" destId="{E0968524-0FA6-4C85-834F-710400535CFB}" srcOrd="3" destOrd="0" presId="urn:microsoft.com/office/officeart/2005/8/layout/cycle4"/>
    <dgm:cxn modelId="{157C0C90-6ABE-4484-8352-C385254BAD50}" type="presParOf" srcId="{6FB6B45A-6126-45FC-9D6A-236170E1583B}" destId="{2305B3B3-4420-4884-B738-2CBA278FFE78}" srcOrd="4" destOrd="0" presId="urn:microsoft.com/office/officeart/2005/8/layout/cycle4"/>
    <dgm:cxn modelId="{987427EB-9231-41FD-B8FA-7B49DC853654}" type="presParOf" srcId="{943027B2-F325-46AF-BADB-24F33F19FD12}" destId="{49363B08-C80F-4BB8-8C90-01F500D6756D}" srcOrd="2" destOrd="0" presId="urn:microsoft.com/office/officeart/2005/8/layout/cycle4"/>
    <dgm:cxn modelId="{8ACA2B82-788D-4E8F-B56B-9AEE6165543B}" type="presParOf" srcId="{943027B2-F325-46AF-BADB-24F33F19FD12}" destId="{9FFF76EC-31F3-4C9F-A80A-43A665D32F1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1F5F44-59DC-4C4A-A7AC-32D5736537F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D68DE0-EDE0-4D89-9562-1578ACE5AEBE}">
      <dgm:prSet phldrT="[Testo]" custT="1"/>
      <dgm:spPr/>
      <dgm:t>
        <a:bodyPr/>
        <a:lstStyle/>
        <a:p>
          <a:r>
            <a:rPr lang="it-IT" sz="2000" b="1" dirty="0" smtClean="0">
              <a:latin typeface="Times New Roman" pitchFamily="18" charset="0"/>
              <a:cs typeface="Times New Roman" pitchFamily="18" charset="0"/>
            </a:rPr>
            <a:t>Dimensione CONTESTO</a:t>
          </a:r>
        </a:p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 linee guida Invalsi </a:t>
          </a:r>
        </a:p>
        <a:p>
          <a:r>
            <a:rPr lang="it-IT" sz="1400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 e VM</a:t>
          </a:r>
          <a:endParaRPr lang="it-IT" sz="18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A6895E19-2166-4F60-93C9-F7266277062C}" type="parTrans" cxnId="{9CC1300A-016D-403C-982D-78F6C8E4CDB8}">
      <dgm:prSet/>
      <dgm:spPr/>
      <dgm:t>
        <a:bodyPr/>
        <a:lstStyle/>
        <a:p>
          <a:endParaRPr lang="it-IT"/>
        </a:p>
      </dgm:t>
    </dgm:pt>
    <dgm:pt modelId="{603494F6-4656-4161-8DFF-BD4483A9BB94}" type="sibTrans" cxnId="{9CC1300A-016D-403C-982D-78F6C8E4CDB8}">
      <dgm:prSet/>
      <dgm:spPr/>
      <dgm:t>
        <a:bodyPr/>
        <a:lstStyle/>
        <a:p>
          <a:endParaRPr lang="it-IT"/>
        </a:p>
      </dgm:t>
    </dgm:pt>
    <dgm:pt modelId="{9A11729C-4592-48FE-A793-E6DCFDAEF535}">
      <dgm:prSet phldrT="[Testo]" custT="1"/>
      <dgm:spPr/>
      <dgm:t>
        <a:bodyPr/>
        <a:lstStyle/>
        <a:p>
          <a:endParaRPr lang="it-IT" sz="14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24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400" b="1" i="1" dirty="0" smtClean="0">
              <a:latin typeface="Times New Roman" pitchFamily="18" charset="0"/>
              <a:cs typeface="Times New Roman" pitchFamily="18" charset="0"/>
            </a:rPr>
            <a:t>Ambiente </a:t>
          </a:r>
        </a:p>
        <a:p>
          <a:r>
            <a:rPr lang="it-IT" sz="1800" b="1" i="0" dirty="0" smtClean="0">
              <a:latin typeface="Times New Roman" pitchFamily="18" charset="0"/>
              <a:cs typeface="Times New Roman" pitchFamily="18" charset="0"/>
            </a:rPr>
            <a:t> C</a:t>
          </a:r>
          <a:r>
            <a:rPr lang="it-IT" sz="1800" i="0" dirty="0" smtClean="0">
              <a:latin typeface="Times New Roman" pitchFamily="18" charset="0"/>
              <a:cs typeface="Times New Roman" pitchFamily="18" charset="0"/>
            </a:rPr>
            <a:t>aratteristiche </a:t>
          </a:r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economiche territorio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Vocazione culturale e produttiva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Profilo della popolazione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Tassi di immigrazione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Configurazione della scuola 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( plessi, accorpamenti </a:t>
          </a:r>
          <a:r>
            <a:rPr lang="it-IT" sz="1400" dirty="0" err="1" smtClean="0">
              <a:latin typeface="Times New Roman" pitchFamily="18" charset="0"/>
              <a:cs typeface="Times New Roman" pitchFamily="18" charset="0"/>
            </a:rPr>
            <a:t>etc</a:t>
          </a:r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1BE970CB-ABE8-4F2D-AF05-1AFD635D5542}" type="parTrans" cxnId="{C27FC61A-573C-4B12-8397-FD59347AE1CD}">
      <dgm:prSet/>
      <dgm:spPr/>
      <dgm:t>
        <a:bodyPr/>
        <a:lstStyle/>
        <a:p>
          <a:endParaRPr lang="it-IT"/>
        </a:p>
      </dgm:t>
    </dgm:pt>
    <dgm:pt modelId="{3C338826-2C6C-42CA-B656-D0478E399E74}" type="sibTrans" cxnId="{C27FC61A-573C-4B12-8397-FD59347AE1CD}">
      <dgm:prSet/>
      <dgm:spPr/>
      <dgm:t>
        <a:bodyPr/>
        <a:lstStyle/>
        <a:p>
          <a:endParaRPr lang="it-IT"/>
        </a:p>
      </dgm:t>
    </dgm:pt>
    <dgm:pt modelId="{FCA8B7AE-F5B1-4E89-9C47-FB516DD148F5}">
      <dgm:prSet phldrT="[Testo]" custT="1"/>
      <dgm:spPr/>
      <dgm:t>
        <a:bodyPr/>
        <a:lstStyle/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400" b="1" i="1" dirty="0" smtClean="0">
              <a:latin typeface="Times New Roman" pitchFamily="18" charset="0"/>
              <a:cs typeface="Times New Roman" pitchFamily="18" charset="0"/>
            </a:rPr>
            <a:t>Territorio e Capitale sociale</a:t>
          </a:r>
        </a:p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1400" b="0" i="0" dirty="0" smtClean="0">
              <a:latin typeface="Times New Roman" pitchFamily="18" charset="0"/>
              <a:cs typeface="Times New Roman" pitchFamily="18" charset="0"/>
            </a:rPr>
            <a:t>Area geografica – provenienza </a:t>
          </a:r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socio – culturale </a:t>
          </a:r>
        </a:p>
        <a:p>
          <a:r>
            <a:rPr lang="it-IT" sz="1400" dirty="0" smtClean="0">
              <a:latin typeface="Times New Roman" pitchFamily="18" charset="0"/>
              <a:cs typeface="Times New Roman" pitchFamily="18" charset="0"/>
            </a:rPr>
            <a:t>degli studenti </a:t>
          </a:r>
          <a:endParaRPr lang="it-IT" sz="1400" b="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1400" b="0" i="0" dirty="0" smtClean="0">
              <a:latin typeface="Times New Roman" pitchFamily="18" charset="0"/>
              <a:cs typeface="Times New Roman" pitchFamily="18" charset="0"/>
            </a:rPr>
            <a:t>Risorse  e competenze presenti nella comunità per la cooperazione, la partecipazione e l’interazione sociale</a:t>
          </a:r>
        </a:p>
        <a:p>
          <a:r>
            <a:rPr lang="it-IT" sz="1400" b="0" i="0" dirty="0" smtClean="0">
              <a:latin typeface="Times New Roman" pitchFamily="18" charset="0"/>
              <a:cs typeface="Times New Roman" pitchFamily="18" charset="0"/>
            </a:rPr>
            <a:t>Soggetti Istituzionali e non presenti sul territorio</a:t>
          </a:r>
        </a:p>
        <a:p>
          <a:endParaRPr lang="it-IT" sz="1400" b="0" i="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7F2E5449-10A8-45A5-B642-0F6F85DC9607}" type="parTrans" cxnId="{38E56356-06B9-4645-A555-9873A1D21EF3}">
      <dgm:prSet/>
      <dgm:spPr/>
      <dgm:t>
        <a:bodyPr/>
        <a:lstStyle/>
        <a:p>
          <a:endParaRPr lang="it-IT"/>
        </a:p>
      </dgm:t>
    </dgm:pt>
    <dgm:pt modelId="{551124D8-C7F9-47BB-AE0F-BB4F06EDDC68}" type="sibTrans" cxnId="{38E56356-06B9-4645-A555-9873A1D21EF3}">
      <dgm:prSet/>
      <dgm:spPr/>
      <dgm:t>
        <a:bodyPr/>
        <a:lstStyle/>
        <a:p>
          <a:endParaRPr lang="it-IT"/>
        </a:p>
      </dgm:t>
    </dgm:pt>
    <dgm:pt modelId="{CA05CDD9-E2A6-44BB-8DE0-3D4909F64A53}">
      <dgm:prSet phldrT="[Testo]" custT="1"/>
      <dgm:spPr/>
      <dgm:t>
        <a:bodyPr/>
        <a:lstStyle/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2400" b="1" i="1" dirty="0" smtClean="0">
            <a:latin typeface="Times New Roman" pitchFamily="18" charset="0"/>
            <a:cs typeface="Times New Roman" pitchFamily="18" charset="0"/>
          </a:endParaRPr>
        </a:p>
        <a:p>
          <a:endParaRPr lang="it-IT" sz="24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400" b="1" i="1" dirty="0" smtClean="0">
              <a:latin typeface="Times New Roman" pitchFamily="18" charset="0"/>
              <a:cs typeface="Times New Roman" pitchFamily="18" charset="0"/>
            </a:rPr>
            <a:t>Risorse economiche e materiali</a:t>
          </a:r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Qualità delle strutture e infrastrutture scolastiche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Dotazioni  tecnologiche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Fonti di finanziamento pubblico e privato</a:t>
          </a: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09E4ADED-C2A2-4E4B-8E41-544859776AF9}" type="parTrans" cxnId="{7753913B-C4EF-45DA-8C23-A2C83C5764C9}">
      <dgm:prSet/>
      <dgm:spPr/>
      <dgm:t>
        <a:bodyPr/>
        <a:lstStyle/>
        <a:p>
          <a:endParaRPr lang="it-IT"/>
        </a:p>
      </dgm:t>
    </dgm:pt>
    <dgm:pt modelId="{966C2E46-593D-46B5-BEED-D7C41A9E7DAA}" type="sibTrans" cxnId="{7753913B-C4EF-45DA-8C23-A2C83C5764C9}">
      <dgm:prSet/>
      <dgm:spPr/>
      <dgm:t>
        <a:bodyPr/>
        <a:lstStyle/>
        <a:p>
          <a:endParaRPr lang="it-IT"/>
        </a:p>
      </dgm:t>
    </dgm:pt>
    <dgm:pt modelId="{BC4B019A-77B8-4165-92F2-5119C14BB4A6}">
      <dgm:prSet phldrT="[Testo]" custT="1"/>
      <dgm:spPr/>
      <dgm:t>
        <a:bodyPr/>
        <a:lstStyle/>
        <a:p>
          <a:r>
            <a:rPr lang="it-IT" sz="2400" b="1" i="1" dirty="0" smtClean="0">
              <a:latin typeface="Times New Roman" pitchFamily="18" charset="0"/>
              <a:cs typeface="Times New Roman" pitchFamily="18" charset="0"/>
            </a:rPr>
            <a:t>Risorse professionali</a:t>
          </a:r>
        </a:p>
        <a:p>
          <a:endParaRPr lang="it-IT" sz="1800" b="1" i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Competenze professionali Docenti </a:t>
          </a:r>
        </a:p>
        <a:p>
          <a:r>
            <a:rPr lang="it-IT" sz="1600" dirty="0" smtClean="0">
              <a:latin typeface="Times New Roman" pitchFamily="18" charset="0"/>
              <a:cs typeface="Times New Roman" pitchFamily="18" charset="0"/>
            </a:rPr>
            <a:t>Personale amministrativo, tecnico e ausiliare</a:t>
          </a: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 smtClean="0">
            <a:latin typeface="Times New Roman" pitchFamily="18" charset="0"/>
            <a:cs typeface="Times New Roman" pitchFamily="18" charset="0"/>
          </a:endParaRPr>
        </a:p>
        <a:p>
          <a:endParaRPr lang="it-IT" sz="1400" dirty="0">
            <a:latin typeface="Times New Roman" pitchFamily="18" charset="0"/>
            <a:cs typeface="Times New Roman" pitchFamily="18" charset="0"/>
          </a:endParaRPr>
        </a:p>
      </dgm:t>
    </dgm:pt>
    <dgm:pt modelId="{21CDBCAC-A75A-426D-9947-59EF834770E8}" type="parTrans" cxnId="{32258856-2BFA-45C6-A763-EBF14074BA5A}">
      <dgm:prSet/>
      <dgm:spPr/>
      <dgm:t>
        <a:bodyPr/>
        <a:lstStyle/>
        <a:p>
          <a:endParaRPr lang="it-IT"/>
        </a:p>
      </dgm:t>
    </dgm:pt>
    <dgm:pt modelId="{E99A9961-A7C2-4ED1-ADF7-BEB2F1CF1F8C}" type="sibTrans" cxnId="{32258856-2BFA-45C6-A763-EBF14074BA5A}">
      <dgm:prSet/>
      <dgm:spPr/>
      <dgm:t>
        <a:bodyPr/>
        <a:lstStyle/>
        <a:p>
          <a:endParaRPr lang="it-IT"/>
        </a:p>
      </dgm:t>
    </dgm:pt>
    <dgm:pt modelId="{854122B2-AC20-444A-9CD6-121B4E4708D2}" type="pres">
      <dgm:prSet presAssocID="{A91F5F44-59DC-4C4A-A7AC-32D5736537F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9ADF965-3908-47DE-8DA8-CA0E9192CE9B}" type="pres">
      <dgm:prSet presAssocID="{A91F5F44-59DC-4C4A-A7AC-32D5736537FD}" presName="matrix" presStyleCnt="0"/>
      <dgm:spPr/>
    </dgm:pt>
    <dgm:pt modelId="{F1C096DF-25BA-4DD7-A9FA-F5068CF121E8}" type="pres">
      <dgm:prSet presAssocID="{A91F5F44-59DC-4C4A-A7AC-32D5736537FD}" presName="tile1" presStyleLbl="node1" presStyleIdx="0" presStyleCnt="4"/>
      <dgm:spPr/>
      <dgm:t>
        <a:bodyPr/>
        <a:lstStyle/>
        <a:p>
          <a:endParaRPr lang="it-IT"/>
        </a:p>
      </dgm:t>
    </dgm:pt>
    <dgm:pt modelId="{A2C8F9C4-5CC7-46E8-861E-DC523FDC12E9}" type="pres">
      <dgm:prSet presAssocID="{A91F5F44-59DC-4C4A-A7AC-32D5736537F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323928-F2F3-4BEB-8678-2D442316ED0A}" type="pres">
      <dgm:prSet presAssocID="{A91F5F44-59DC-4C4A-A7AC-32D5736537FD}" presName="tile2" presStyleLbl="node1" presStyleIdx="1" presStyleCnt="4" custLinFactNeighborX="870"/>
      <dgm:spPr/>
      <dgm:t>
        <a:bodyPr/>
        <a:lstStyle/>
        <a:p>
          <a:endParaRPr lang="it-IT"/>
        </a:p>
      </dgm:t>
    </dgm:pt>
    <dgm:pt modelId="{B3ED11C7-CA1A-4A58-BD57-CB6BE800A3E8}" type="pres">
      <dgm:prSet presAssocID="{A91F5F44-59DC-4C4A-A7AC-32D5736537F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E064B4-B043-468C-B9EF-C9D73F1E026D}" type="pres">
      <dgm:prSet presAssocID="{A91F5F44-59DC-4C4A-A7AC-32D5736537FD}" presName="tile3" presStyleLbl="node1" presStyleIdx="2" presStyleCnt="4"/>
      <dgm:spPr/>
      <dgm:t>
        <a:bodyPr/>
        <a:lstStyle/>
        <a:p>
          <a:endParaRPr lang="it-IT"/>
        </a:p>
      </dgm:t>
    </dgm:pt>
    <dgm:pt modelId="{9DC1B4ED-78A7-4761-9B47-FAE336A62AE1}" type="pres">
      <dgm:prSet presAssocID="{A91F5F44-59DC-4C4A-A7AC-32D5736537F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580247-3A02-4ECC-A98E-624669DF85FC}" type="pres">
      <dgm:prSet presAssocID="{A91F5F44-59DC-4C4A-A7AC-32D5736537FD}" presName="tile4" presStyleLbl="node1" presStyleIdx="3" presStyleCnt="4"/>
      <dgm:spPr/>
      <dgm:t>
        <a:bodyPr/>
        <a:lstStyle/>
        <a:p>
          <a:endParaRPr lang="it-IT"/>
        </a:p>
      </dgm:t>
    </dgm:pt>
    <dgm:pt modelId="{7A6600B6-9C82-4F1A-A3D2-C871FDDDD478}" type="pres">
      <dgm:prSet presAssocID="{A91F5F44-59DC-4C4A-A7AC-32D5736537F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8E0B54-3602-4265-8000-1FF12CF592AA}" type="pres">
      <dgm:prSet presAssocID="{A91F5F44-59DC-4C4A-A7AC-32D5736537F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</dgm:ptLst>
  <dgm:cxnLst>
    <dgm:cxn modelId="{38E56356-06B9-4645-A555-9873A1D21EF3}" srcId="{A7D68DE0-EDE0-4D89-9562-1578ACE5AEBE}" destId="{FCA8B7AE-F5B1-4E89-9C47-FB516DD148F5}" srcOrd="1" destOrd="0" parTransId="{7F2E5449-10A8-45A5-B642-0F6F85DC9607}" sibTransId="{551124D8-C7F9-47BB-AE0F-BB4F06EDDC68}"/>
    <dgm:cxn modelId="{E5B561F7-ACCC-447F-A747-3F65CE2BC192}" type="presOf" srcId="{9A11729C-4592-48FE-A793-E6DCFDAEF535}" destId="{F1C096DF-25BA-4DD7-A9FA-F5068CF121E8}" srcOrd="0" destOrd="0" presId="urn:microsoft.com/office/officeart/2005/8/layout/matrix1"/>
    <dgm:cxn modelId="{951E6943-E48E-499E-96B2-E020B959418C}" type="presOf" srcId="{CA05CDD9-E2A6-44BB-8DE0-3D4909F64A53}" destId="{56E064B4-B043-468C-B9EF-C9D73F1E026D}" srcOrd="0" destOrd="0" presId="urn:microsoft.com/office/officeart/2005/8/layout/matrix1"/>
    <dgm:cxn modelId="{0B4BF405-403A-4C20-9451-62E79E5CCCEF}" type="presOf" srcId="{BC4B019A-77B8-4165-92F2-5119C14BB4A6}" destId="{7A6600B6-9C82-4F1A-A3D2-C871FDDDD478}" srcOrd="1" destOrd="0" presId="urn:microsoft.com/office/officeart/2005/8/layout/matrix1"/>
    <dgm:cxn modelId="{9CC1300A-016D-403C-982D-78F6C8E4CDB8}" srcId="{A91F5F44-59DC-4C4A-A7AC-32D5736537FD}" destId="{A7D68DE0-EDE0-4D89-9562-1578ACE5AEBE}" srcOrd="0" destOrd="0" parTransId="{A6895E19-2166-4F60-93C9-F7266277062C}" sibTransId="{603494F6-4656-4161-8DFF-BD4483A9BB94}"/>
    <dgm:cxn modelId="{C1E8F37B-5F60-4EB6-8B0F-FF85E7C6A7FA}" type="presOf" srcId="{9A11729C-4592-48FE-A793-E6DCFDAEF535}" destId="{A2C8F9C4-5CC7-46E8-861E-DC523FDC12E9}" srcOrd="1" destOrd="0" presId="urn:microsoft.com/office/officeart/2005/8/layout/matrix1"/>
    <dgm:cxn modelId="{C27FC61A-573C-4B12-8397-FD59347AE1CD}" srcId="{A7D68DE0-EDE0-4D89-9562-1578ACE5AEBE}" destId="{9A11729C-4592-48FE-A793-E6DCFDAEF535}" srcOrd="0" destOrd="0" parTransId="{1BE970CB-ABE8-4F2D-AF05-1AFD635D5542}" sibTransId="{3C338826-2C6C-42CA-B656-D0478E399E74}"/>
    <dgm:cxn modelId="{DE2D2DBF-69CA-4804-AF1B-30CB785B9D33}" type="presOf" srcId="{A7D68DE0-EDE0-4D89-9562-1578ACE5AEBE}" destId="{E28E0B54-3602-4265-8000-1FF12CF592AA}" srcOrd="0" destOrd="0" presId="urn:microsoft.com/office/officeart/2005/8/layout/matrix1"/>
    <dgm:cxn modelId="{2EBF96A6-1FA9-4000-8B53-2A4F443526BD}" type="presOf" srcId="{A91F5F44-59DC-4C4A-A7AC-32D5736537FD}" destId="{854122B2-AC20-444A-9CD6-121B4E4708D2}" srcOrd="0" destOrd="0" presId="urn:microsoft.com/office/officeart/2005/8/layout/matrix1"/>
    <dgm:cxn modelId="{32258856-2BFA-45C6-A763-EBF14074BA5A}" srcId="{A7D68DE0-EDE0-4D89-9562-1578ACE5AEBE}" destId="{BC4B019A-77B8-4165-92F2-5119C14BB4A6}" srcOrd="3" destOrd="0" parTransId="{21CDBCAC-A75A-426D-9947-59EF834770E8}" sibTransId="{E99A9961-A7C2-4ED1-ADF7-BEB2F1CF1F8C}"/>
    <dgm:cxn modelId="{7753913B-C4EF-45DA-8C23-A2C83C5764C9}" srcId="{A7D68DE0-EDE0-4D89-9562-1578ACE5AEBE}" destId="{CA05CDD9-E2A6-44BB-8DE0-3D4909F64A53}" srcOrd="2" destOrd="0" parTransId="{09E4ADED-C2A2-4E4B-8E41-544859776AF9}" sibTransId="{966C2E46-593D-46B5-BEED-D7C41A9E7DAA}"/>
    <dgm:cxn modelId="{EDACF54B-945C-47E4-9C87-B69FE7D5EDEF}" type="presOf" srcId="{FCA8B7AE-F5B1-4E89-9C47-FB516DD148F5}" destId="{B3ED11C7-CA1A-4A58-BD57-CB6BE800A3E8}" srcOrd="1" destOrd="0" presId="urn:microsoft.com/office/officeart/2005/8/layout/matrix1"/>
    <dgm:cxn modelId="{E6711C16-FA15-4A6F-81DB-CAFC54B258BC}" type="presOf" srcId="{FCA8B7AE-F5B1-4E89-9C47-FB516DD148F5}" destId="{DB323928-F2F3-4BEB-8678-2D442316ED0A}" srcOrd="0" destOrd="0" presId="urn:microsoft.com/office/officeart/2005/8/layout/matrix1"/>
    <dgm:cxn modelId="{71FE939A-BCEA-4AAF-A8BC-4B8C0F5D168E}" type="presOf" srcId="{BC4B019A-77B8-4165-92F2-5119C14BB4A6}" destId="{55580247-3A02-4ECC-A98E-624669DF85FC}" srcOrd="0" destOrd="0" presId="urn:microsoft.com/office/officeart/2005/8/layout/matrix1"/>
    <dgm:cxn modelId="{D5350271-008A-4404-A351-F5DB498BACC4}" type="presOf" srcId="{CA05CDD9-E2A6-44BB-8DE0-3D4909F64A53}" destId="{9DC1B4ED-78A7-4761-9B47-FAE336A62AE1}" srcOrd="1" destOrd="0" presId="urn:microsoft.com/office/officeart/2005/8/layout/matrix1"/>
    <dgm:cxn modelId="{D96CA875-983C-461C-B061-15CDE8E2BB9E}" type="presParOf" srcId="{854122B2-AC20-444A-9CD6-121B4E4708D2}" destId="{E9ADF965-3908-47DE-8DA8-CA0E9192CE9B}" srcOrd="0" destOrd="0" presId="urn:microsoft.com/office/officeart/2005/8/layout/matrix1"/>
    <dgm:cxn modelId="{D4276DD7-F310-4693-89A7-7061CD23D397}" type="presParOf" srcId="{E9ADF965-3908-47DE-8DA8-CA0E9192CE9B}" destId="{F1C096DF-25BA-4DD7-A9FA-F5068CF121E8}" srcOrd="0" destOrd="0" presId="urn:microsoft.com/office/officeart/2005/8/layout/matrix1"/>
    <dgm:cxn modelId="{97AEB80D-8D2B-47FB-98C2-F7F1BF134D84}" type="presParOf" srcId="{E9ADF965-3908-47DE-8DA8-CA0E9192CE9B}" destId="{A2C8F9C4-5CC7-46E8-861E-DC523FDC12E9}" srcOrd="1" destOrd="0" presId="urn:microsoft.com/office/officeart/2005/8/layout/matrix1"/>
    <dgm:cxn modelId="{2B352F58-3928-40AB-B035-864E7ECFD141}" type="presParOf" srcId="{E9ADF965-3908-47DE-8DA8-CA0E9192CE9B}" destId="{DB323928-F2F3-4BEB-8678-2D442316ED0A}" srcOrd="2" destOrd="0" presId="urn:microsoft.com/office/officeart/2005/8/layout/matrix1"/>
    <dgm:cxn modelId="{B98720D2-8084-4393-883C-A1FD1B8DC3CE}" type="presParOf" srcId="{E9ADF965-3908-47DE-8DA8-CA0E9192CE9B}" destId="{B3ED11C7-CA1A-4A58-BD57-CB6BE800A3E8}" srcOrd="3" destOrd="0" presId="urn:microsoft.com/office/officeart/2005/8/layout/matrix1"/>
    <dgm:cxn modelId="{9238C613-E9C6-47F7-B032-F4EC931C0CF2}" type="presParOf" srcId="{E9ADF965-3908-47DE-8DA8-CA0E9192CE9B}" destId="{56E064B4-B043-468C-B9EF-C9D73F1E026D}" srcOrd="4" destOrd="0" presId="urn:microsoft.com/office/officeart/2005/8/layout/matrix1"/>
    <dgm:cxn modelId="{93FF78A0-8A14-4403-AFB7-4AA9850BFC4C}" type="presParOf" srcId="{E9ADF965-3908-47DE-8DA8-CA0E9192CE9B}" destId="{9DC1B4ED-78A7-4761-9B47-FAE336A62AE1}" srcOrd="5" destOrd="0" presId="urn:microsoft.com/office/officeart/2005/8/layout/matrix1"/>
    <dgm:cxn modelId="{63F0F6C8-AC0D-4365-96E3-83E7006F78A7}" type="presParOf" srcId="{E9ADF965-3908-47DE-8DA8-CA0E9192CE9B}" destId="{55580247-3A02-4ECC-A98E-624669DF85FC}" srcOrd="6" destOrd="0" presId="urn:microsoft.com/office/officeart/2005/8/layout/matrix1"/>
    <dgm:cxn modelId="{F6E50F87-3407-45AD-843B-30E8C353FFA7}" type="presParOf" srcId="{E9ADF965-3908-47DE-8DA8-CA0E9192CE9B}" destId="{7A6600B6-9C82-4F1A-A3D2-C871FDDDD478}" srcOrd="7" destOrd="0" presId="urn:microsoft.com/office/officeart/2005/8/layout/matrix1"/>
    <dgm:cxn modelId="{9F7966A2-CE6D-4001-AFF6-D1303D3554A1}" type="presParOf" srcId="{854122B2-AC20-444A-9CD6-121B4E4708D2}" destId="{E28E0B54-3602-4265-8000-1FF12CF592A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ACBD1B-9CB5-4205-AE0F-7395D48D347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857A952-0A9E-4A7B-B659-E641A9811079}">
      <dgm:prSet phldrT="[Testo]" custT="1"/>
      <dgm:spPr/>
      <dgm:t>
        <a:bodyPr/>
        <a:lstStyle/>
        <a:p>
          <a:endParaRPr lang="it-IT" sz="2800" dirty="0" smtClean="0">
            <a:latin typeface="Times New Roman" pitchFamily="18" charset="0"/>
            <a:cs typeface="Times New Roman" pitchFamily="18" charset="0"/>
          </a:endParaRPr>
        </a:p>
        <a:p>
          <a:endParaRPr lang="it-IT" sz="2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3200" dirty="0" smtClean="0">
              <a:latin typeface="Times New Roman" pitchFamily="18" charset="0"/>
              <a:cs typeface="Times New Roman" pitchFamily="18" charset="0"/>
            </a:rPr>
            <a:t>Dimensione dei processi</a:t>
          </a: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Pratiche educative e didattiche</a:t>
          </a:r>
        </a:p>
        <a:p>
          <a:r>
            <a:rPr lang="it-IT" sz="1400" i="1" dirty="0" smtClean="0">
              <a:latin typeface="Times New Roman" pitchFamily="18" charset="0"/>
              <a:cs typeface="Times New Roman" pitchFamily="18" charset="0"/>
            </a:rPr>
            <a:t>linee</a:t>
          </a:r>
          <a:r>
            <a:rPr lang="it-IT" sz="28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1400" i="1" dirty="0" smtClean="0">
              <a:latin typeface="Times New Roman" pitchFamily="18" charset="0"/>
              <a:cs typeface="Times New Roman" pitchFamily="18" charset="0"/>
            </a:rPr>
            <a:t>guida Invalsi </a:t>
          </a:r>
          <a:r>
            <a:rPr lang="it-IT" sz="1400" i="1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400" i="1" dirty="0" smtClean="0">
              <a:latin typeface="Times New Roman" pitchFamily="18" charset="0"/>
              <a:cs typeface="Times New Roman" pitchFamily="18" charset="0"/>
            </a:rPr>
            <a:t> e VM</a:t>
          </a:r>
        </a:p>
        <a:p>
          <a:endParaRPr lang="it-IT" sz="2800" dirty="0" smtClean="0">
            <a:latin typeface="Times New Roman" pitchFamily="18" charset="0"/>
            <a:cs typeface="Times New Roman" pitchFamily="18" charset="0"/>
          </a:endParaRPr>
        </a:p>
        <a:p>
          <a:endParaRPr lang="it-IT" sz="2800" dirty="0">
            <a:latin typeface="Times New Roman" pitchFamily="18" charset="0"/>
            <a:cs typeface="Times New Roman" pitchFamily="18" charset="0"/>
          </a:endParaRPr>
        </a:p>
      </dgm:t>
    </dgm:pt>
    <dgm:pt modelId="{20375C68-B218-4541-BF95-B1D1574BB85B}" type="parTrans" cxnId="{07B5061D-8332-4F7B-90F1-525180094E18}">
      <dgm:prSet/>
      <dgm:spPr/>
      <dgm:t>
        <a:bodyPr/>
        <a:lstStyle/>
        <a:p>
          <a:endParaRPr lang="it-IT"/>
        </a:p>
      </dgm:t>
    </dgm:pt>
    <dgm:pt modelId="{36BF4CB5-9177-4058-81DE-7DC8CB169BB0}" type="sibTrans" cxnId="{07B5061D-8332-4F7B-90F1-525180094E18}">
      <dgm:prSet/>
      <dgm:spPr/>
      <dgm:t>
        <a:bodyPr/>
        <a:lstStyle/>
        <a:p>
          <a:endParaRPr lang="it-IT"/>
        </a:p>
      </dgm:t>
    </dgm:pt>
    <dgm:pt modelId="{3AE63CB8-E383-47CA-AB6E-9048EC703414}">
      <dgm:prSet phldrT="[Testo]" custT="1"/>
      <dgm:spPr/>
      <dgm:t>
        <a:bodyPr/>
        <a:lstStyle/>
        <a:p>
          <a:r>
            <a:rPr lang="it-IT" sz="2400" b="1" i="0" dirty="0" smtClean="0">
              <a:latin typeface="Times New Roman" pitchFamily="18" charset="0"/>
              <a:cs typeface="Times New Roman" pitchFamily="18" charset="0"/>
            </a:rPr>
            <a:t>Scelte curricolari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Progettazione del curricolo ( obiettivi e traguardi)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Monitoraggio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Arricchimento dell’offerta formativa curricolare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Criteri e strumenti condivisi per la valutazione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Utilizzo degli esiti della valutazione </a:t>
          </a:r>
          <a:endParaRPr lang="it-IT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A7358627-6E94-4562-8D99-607A0688E659}" type="parTrans" cxnId="{A05BAB9A-D6BD-4D9C-A6C2-E939ABBD47D1}">
      <dgm:prSet/>
      <dgm:spPr/>
      <dgm:t>
        <a:bodyPr/>
        <a:lstStyle/>
        <a:p>
          <a:endParaRPr lang="it-IT"/>
        </a:p>
      </dgm:t>
    </dgm:pt>
    <dgm:pt modelId="{F192E6B3-E3D2-434F-A96A-5A884934E538}" type="sibTrans" cxnId="{A05BAB9A-D6BD-4D9C-A6C2-E939ABBD47D1}">
      <dgm:prSet/>
      <dgm:spPr/>
      <dgm:t>
        <a:bodyPr/>
        <a:lstStyle/>
        <a:p>
          <a:endParaRPr lang="it-IT"/>
        </a:p>
      </dgm:t>
    </dgm:pt>
    <dgm:pt modelId="{D79DC999-B4C5-407D-B128-B1C6FCCB0FA5}">
      <dgm:prSet phldrT="[Testo]" custT="1"/>
      <dgm:spPr/>
      <dgm:t>
        <a:bodyPr/>
        <a:lstStyle/>
        <a:p>
          <a:endParaRPr lang="it-IT" sz="2000" dirty="0" smtClean="0">
            <a:latin typeface="Times New Roman" pitchFamily="18" charset="0"/>
            <a:cs typeface="Times New Roman" pitchFamily="18" charset="0"/>
          </a:endParaRPr>
        </a:p>
        <a:p>
          <a:endParaRPr lang="it-IT" sz="2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Ambienti di apprendimento  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Dimensione  didattica 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Dimensione organizzativa</a:t>
          </a:r>
        </a:p>
        <a:p>
          <a:r>
            <a:rPr lang="it-IT" sz="2000" b="1" i="1" dirty="0" smtClean="0">
              <a:latin typeface="Times New Roman" pitchFamily="18" charset="0"/>
              <a:cs typeface="Times New Roman" pitchFamily="18" charset="0"/>
            </a:rPr>
            <a:t>Dimensione relazionale - educativa</a:t>
          </a:r>
        </a:p>
        <a:p>
          <a:endParaRPr lang="it-IT" sz="2000" dirty="0" smtClean="0">
            <a:latin typeface="Times New Roman" pitchFamily="18" charset="0"/>
            <a:cs typeface="Times New Roman" pitchFamily="18" charset="0"/>
          </a:endParaRPr>
        </a:p>
        <a:p>
          <a:endParaRPr lang="it-IT" sz="2000" dirty="0">
            <a:latin typeface="Times New Roman" pitchFamily="18" charset="0"/>
            <a:cs typeface="Times New Roman" pitchFamily="18" charset="0"/>
          </a:endParaRPr>
        </a:p>
      </dgm:t>
    </dgm:pt>
    <dgm:pt modelId="{343D7907-2D95-4486-A7E4-F8864FCA515D}" type="parTrans" cxnId="{234EA28C-CB2F-45DB-A668-DE1E42244E3B}">
      <dgm:prSet/>
      <dgm:spPr/>
      <dgm:t>
        <a:bodyPr/>
        <a:lstStyle/>
        <a:p>
          <a:endParaRPr lang="it-IT"/>
        </a:p>
      </dgm:t>
    </dgm:pt>
    <dgm:pt modelId="{F44CAEB7-2B18-457B-845C-D088AAB5E12F}" type="sibTrans" cxnId="{234EA28C-CB2F-45DB-A668-DE1E42244E3B}">
      <dgm:prSet/>
      <dgm:spPr/>
      <dgm:t>
        <a:bodyPr/>
        <a:lstStyle/>
        <a:p>
          <a:endParaRPr lang="it-IT"/>
        </a:p>
      </dgm:t>
    </dgm:pt>
    <dgm:pt modelId="{028F8458-75F4-4648-A928-D2E58AB92BC6}">
      <dgm:prSet phldrT="[Testo]" custT="1"/>
      <dgm:spPr/>
      <dgm:t>
        <a:bodyPr/>
        <a:lstStyle/>
        <a:p>
          <a:r>
            <a:rPr lang="it-IT" sz="2000" b="1" dirty="0" smtClean="0">
              <a:latin typeface="Times New Roman" pitchFamily="18" charset="0"/>
              <a:cs typeface="Times New Roman" pitchFamily="18" charset="0"/>
            </a:rPr>
            <a:t>Inclusione e Differenziazione</a:t>
          </a:r>
        </a:p>
        <a:p>
          <a:r>
            <a:rPr lang="it-IT" sz="1600" b="1" i="1" dirty="0" smtClean="0">
              <a:latin typeface="Times New Roman" pitchFamily="18" charset="0"/>
              <a:cs typeface="Times New Roman" pitchFamily="18" charset="0"/>
            </a:rPr>
            <a:t>Strategie inclusione DSA e BES</a:t>
          </a:r>
        </a:p>
        <a:p>
          <a:r>
            <a:rPr lang="it-IT" sz="1600" b="1" i="1" dirty="0" smtClean="0">
              <a:latin typeface="Times New Roman" pitchFamily="18" charset="0"/>
              <a:cs typeface="Times New Roman" pitchFamily="18" charset="0"/>
            </a:rPr>
            <a:t>Valorizzazione e gestione delle differenze</a:t>
          </a:r>
        </a:p>
        <a:p>
          <a:r>
            <a:rPr lang="it-IT" sz="1600" b="1" i="1" dirty="0" smtClean="0">
              <a:latin typeface="Times New Roman" pitchFamily="18" charset="0"/>
              <a:cs typeface="Times New Roman" pitchFamily="18" charset="0"/>
            </a:rPr>
            <a:t>Recupero e Potenziamento</a:t>
          </a:r>
          <a:endParaRPr lang="it-IT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ADB039A4-91BA-4687-931D-48A33373FF0B}" type="parTrans" cxnId="{3C1D2CD7-92EA-4587-AD91-3A8327E78717}">
      <dgm:prSet/>
      <dgm:spPr/>
      <dgm:t>
        <a:bodyPr/>
        <a:lstStyle/>
        <a:p>
          <a:endParaRPr lang="it-IT"/>
        </a:p>
      </dgm:t>
    </dgm:pt>
    <dgm:pt modelId="{D60A5F96-73CB-4E57-AE5D-0BEB03460694}" type="sibTrans" cxnId="{3C1D2CD7-92EA-4587-AD91-3A8327E78717}">
      <dgm:prSet/>
      <dgm:spPr/>
      <dgm:t>
        <a:bodyPr/>
        <a:lstStyle/>
        <a:p>
          <a:endParaRPr lang="it-IT"/>
        </a:p>
      </dgm:t>
    </dgm:pt>
    <dgm:pt modelId="{71ECBA22-7885-46F2-B784-6AA0B3B17700}">
      <dgm:prSet phldrT="[Testo]" custT="1"/>
      <dgm:spPr/>
      <dgm:t>
        <a:bodyPr/>
        <a:lstStyle/>
        <a:p>
          <a:endParaRPr lang="it-IT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000" b="1" dirty="0" smtClean="0">
              <a:latin typeface="Times New Roman" pitchFamily="18" charset="0"/>
              <a:cs typeface="Times New Roman" pitchFamily="18" charset="0"/>
            </a:rPr>
            <a:t>Continuità</a:t>
          </a:r>
        </a:p>
        <a:p>
          <a:r>
            <a:rPr lang="it-IT" sz="1800" b="1" i="1" dirty="0" smtClean="0">
              <a:latin typeface="Times New Roman" pitchFamily="18" charset="0"/>
              <a:cs typeface="Times New Roman" pitchFamily="18" charset="0"/>
            </a:rPr>
            <a:t>educativa nel passaggio da un ordine di scuola all’altro</a:t>
          </a:r>
        </a:p>
        <a:p>
          <a:endParaRPr lang="it-IT" sz="2000" dirty="0" smtClean="0">
            <a:latin typeface="Times New Roman" pitchFamily="18" charset="0"/>
            <a:cs typeface="Times New Roman" pitchFamily="18" charset="0"/>
          </a:endParaRPr>
        </a:p>
        <a:p>
          <a:endParaRPr lang="it-IT" sz="2000" dirty="0">
            <a:latin typeface="Times New Roman" pitchFamily="18" charset="0"/>
            <a:cs typeface="Times New Roman" pitchFamily="18" charset="0"/>
          </a:endParaRPr>
        </a:p>
      </dgm:t>
    </dgm:pt>
    <dgm:pt modelId="{1FE5BAD4-94EC-4A2A-8D07-87CDA3D64253}" type="parTrans" cxnId="{2C181589-69D1-49A0-B224-D7E9D9D9CEEA}">
      <dgm:prSet/>
      <dgm:spPr/>
      <dgm:t>
        <a:bodyPr/>
        <a:lstStyle/>
        <a:p>
          <a:endParaRPr lang="it-IT"/>
        </a:p>
      </dgm:t>
    </dgm:pt>
    <dgm:pt modelId="{498F8AD2-288E-48A5-B83F-48168DAF55C6}" type="sibTrans" cxnId="{2C181589-69D1-49A0-B224-D7E9D9D9CEEA}">
      <dgm:prSet/>
      <dgm:spPr/>
      <dgm:t>
        <a:bodyPr/>
        <a:lstStyle/>
        <a:p>
          <a:endParaRPr lang="it-IT"/>
        </a:p>
      </dgm:t>
    </dgm:pt>
    <dgm:pt modelId="{423A4A18-AE30-4A5D-AC1E-C8E02ADCCCDB}">
      <dgm:prSet phldrT="[Testo]" custT="1"/>
      <dgm:spPr/>
      <dgm:t>
        <a:bodyPr/>
        <a:lstStyle/>
        <a:p>
          <a:endParaRPr lang="it-IT" sz="20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000" b="1" dirty="0" smtClean="0">
              <a:latin typeface="Times New Roman" pitchFamily="18" charset="0"/>
              <a:cs typeface="Times New Roman" pitchFamily="18" charset="0"/>
            </a:rPr>
            <a:t>Orientamento</a:t>
          </a:r>
        </a:p>
        <a:p>
          <a:r>
            <a:rPr lang="it-IT" sz="1600" b="1" i="1" dirty="0" smtClean="0">
              <a:latin typeface="Times New Roman" pitchFamily="18" charset="0"/>
              <a:cs typeface="Times New Roman" pitchFamily="18" charset="0"/>
            </a:rPr>
            <a:t>azioni intraprese dalla scuola per orientare gli studenti alla conoscenza del sé e all’orientamento scolastico e professionale</a:t>
          </a:r>
          <a:endParaRPr lang="it-IT" sz="1600" b="1" i="1" dirty="0">
            <a:latin typeface="Times New Roman" pitchFamily="18" charset="0"/>
            <a:cs typeface="Times New Roman" pitchFamily="18" charset="0"/>
          </a:endParaRPr>
        </a:p>
      </dgm:t>
    </dgm:pt>
    <dgm:pt modelId="{35275203-2B08-4237-815A-AF00F7257E50}" type="parTrans" cxnId="{B5D45876-B308-4E4C-A826-5A3D2EADE1B0}">
      <dgm:prSet/>
      <dgm:spPr/>
      <dgm:t>
        <a:bodyPr/>
        <a:lstStyle/>
        <a:p>
          <a:endParaRPr lang="it-IT"/>
        </a:p>
      </dgm:t>
    </dgm:pt>
    <dgm:pt modelId="{35597F7A-38E7-4417-92A1-6CF05EF63707}" type="sibTrans" cxnId="{B5D45876-B308-4E4C-A826-5A3D2EADE1B0}">
      <dgm:prSet/>
      <dgm:spPr/>
      <dgm:t>
        <a:bodyPr/>
        <a:lstStyle/>
        <a:p>
          <a:endParaRPr lang="it-IT"/>
        </a:p>
      </dgm:t>
    </dgm:pt>
    <dgm:pt modelId="{0C5F8A01-9EB2-44EE-9BF0-25DFDF36FBB7}" type="pres">
      <dgm:prSet presAssocID="{1AACBD1B-9CB5-4205-AE0F-7395D48D347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D3D8961-84E9-4D18-9ADA-2EFEA8C74F9B}" type="pres">
      <dgm:prSet presAssocID="{B857A952-0A9E-4A7B-B659-E641A9811079}" presName="vertOne" presStyleCnt="0"/>
      <dgm:spPr/>
    </dgm:pt>
    <dgm:pt modelId="{80459628-206F-4089-91D2-1A6D9E83EA55}" type="pres">
      <dgm:prSet presAssocID="{B857A952-0A9E-4A7B-B659-E641A981107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D8123F-C8FF-45CF-8576-E9D4A3DF35A6}" type="pres">
      <dgm:prSet presAssocID="{B857A952-0A9E-4A7B-B659-E641A9811079}" presName="parTransOne" presStyleCnt="0"/>
      <dgm:spPr/>
    </dgm:pt>
    <dgm:pt modelId="{97AC366E-CCE9-4DCE-B1F5-BA511EFBD7D6}" type="pres">
      <dgm:prSet presAssocID="{B857A952-0A9E-4A7B-B659-E641A9811079}" presName="horzOne" presStyleCnt="0"/>
      <dgm:spPr/>
    </dgm:pt>
    <dgm:pt modelId="{E702C6AC-3890-46BD-9F50-8417BE282668}" type="pres">
      <dgm:prSet presAssocID="{3AE63CB8-E383-47CA-AB6E-9048EC703414}" presName="vertTwo" presStyleCnt="0"/>
      <dgm:spPr/>
    </dgm:pt>
    <dgm:pt modelId="{2732E700-8E82-4DA1-A58C-F117386B052E}" type="pres">
      <dgm:prSet presAssocID="{3AE63CB8-E383-47CA-AB6E-9048EC703414}" presName="txTwo" presStyleLbl="node2" presStyleIdx="0" presStyleCnt="2" custScaleY="17633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3E82041-9062-426C-90E1-873F9B0B12DC}" type="pres">
      <dgm:prSet presAssocID="{3AE63CB8-E383-47CA-AB6E-9048EC703414}" presName="parTransTwo" presStyleCnt="0"/>
      <dgm:spPr/>
    </dgm:pt>
    <dgm:pt modelId="{E9C2B35B-A10E-4F10-AFF7-129D7E5952C3}" type="pres">
      <dgm:prSet presAssocID="{3AE63CB8-E383-47CA-AB6E-9048EC703414}" presName="horzTwo" presStyleCnt="0"/>
      <dgm:spPr/>
    </dgm:pt>
    <dgm:pt modelId="{89EF9A7D-B2AD-4311-BE5B-89D7D4E047BC}" type="pres">
      <dgm:prSet presAssocID="{D79DC999-B4C5-407D-B128-B1C6FCCB0FA5}" presName="vertThree" presStyleCnt="0"/>
      <dgm:spPr/>
    </dgm:pt>
    <dgm:pt modelId="{FA9D57D6-66B5-4A06-8523-E4D3F00B8EE2}" type="pres">
      <dgm:prSet presAssocID="{D79DC999-B4C5-407D-B128-B1C6FCCB0FA5}" presName="txThree" presStyleLbl="node3" presStyleIdx="0" presStyleCnt="3" custScaleX="169918" custScaleY="1531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5D5A5AC-DB66-4D03-B33B-11071D2D7322}" type="pres">
      <dgm:prSet presAssocID="{D79DC999-B4C5-407D-B128-B1C6FCCB0FA5}" presName="horzThree" presStyleCnt="0"/>
      <dgm:spPr/>
    </dgm:pt>
    <dgm:pt modelId="{C6313BA7-CF65-46E8-BD19-25D895BC959A}" type="pres">
      <dgm:prSet presAssocID="{F44CAEB7-2B18-457B-845C-D088AAB5E12F}" presName="sibSpaceThree" presStyleCnt="0"/>
      <dgm:spPr/>
    </dgm:pt>
    <dgm:pt modelId="{3A48F9C7-72A2-4977-93BA-C9A676ECD09C}" type="pres">
      <dgm:prSet presAssocID="{028F8458-75F4-4648-A928-D2E58AB92BC6}" presName="vertThree" presStyleCnt="0"/>
      <dgm:spPr/>
    </dgm:pt>
    <dgm:pt modelId="{2511255A-25AC-46EA-9FF5-F4794D260181}" type="pres">
      <dgm:prSet presAssocID="{028F8458-75F4-4648-A928-D2E58AB92BC6}" presName="txThree" presStyleLbl="node3" presStyleIdx="1" presStyleCnt="3" custScaleX="123848" custScaleY="15566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AE7C74B-85AE-4841-BB07-E2EA99297878}" type="pres">
      <dgm:prSet presAssocID="{028F8458-75F4-4648-A928-D2E58AB92BC6}" presName="horzThree" presStyleCnt="0"/>
      <dgm:spPr/>
    </dgm:pt>
    <dgm:pt modelId="{50AB3593-EBA6-4CF9-B5AA-34199C793A91}" type="pres">
      <dgm:prSet presAssocID="{F192E6B3-E3D2-434F-A96A-5A884934E538}" presName="sibSpaceTwo" presStyleCnt="0"/>
      <dgm:spPr/>
    </dgm:pt>
    <dgm:pt modelId="{DCA9B1CF-58A0-49B6-97E6-B81AEDAC81EC}" type="pres">
      <dgm:prSet presAssocID="{71ECBA22-7885-46F2-B784-6AA0B3B17700}" presName="vertTwo" presStyleCnt="0"/>
      <dgm:spPr/>
    </dgm:pt>
    <dgm:pt modelId="{96D9ED33-ED11-4089-BF89-6ADBC6FD72F4}" type="pres">
      <dgm:prSet presAssocID="{71ECBA22-7885-46F2-B784-6AA0B3B17700}" presName="txTwo" presStyleLbl="node2" presStyleIdx="1" presStyleCnt="2" custScaleY="1501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559E2E-AECE-4AF2-A0B7-F9C026B4FE78}" type="pres">
      <dgm:prSet presAssocID="{71ECBA22-7885-46F2-B784-6AA0B3B17700}" presName="parTransTwo" presStyleCnt="0"/>
      <dgm:spPr/>
    </dgm:pt>
    <dgm:pt modelId="{9094753F-275E-4E27-8B60-CE0635058D17}" type="pres">
      <dgm:prSet presAssocID="{71ECBA22-7885-46F2-B784-6AA0B3B17700}" presName="horzTwo" presStyleCnt="0"/>
      <dgm:spPr/>
    </dgm:pt>
    <dgm:pt modelId="{5B0D06A3-6FEF-48D7-A320-350E54B9A9C3}" type="pres">
      <dgm:prSet presAssocID="{423A4A18-AE30-4A5D-AC1E-C8E02ADCCCDB}" presName="vertThree" presStyleCnt="0"/>
      <dgm:spPr/>
    </dgm:pt>
    <dgm:pt modelId="{64BD3FC1-4C08-4BE1-A5DE-BEBA921ABE3D}" type="pres">
      <dgm:prSet presAssocID="{423A4A18-AE30-4A5D-AC1E-C8E02ADCCCDB}" presName="txThree" presStyleLbl="node3" presStyleIdx="2" presStyleCnt="3" custScaleX="94466" custScaleY="19378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E236E09-2640-4782-82EA-719B28213A69}" type="pres">
      <dgm:prSet presAssocID="{423A4A18-AE30-4A5D-AC1E-C8E02ADCCCDB}" presName="horzThree" presStyleCnt="0"/>
      <dgm:spPr/>
    </dgm:pt>
  </dgm:ptLst>
  <dgm:cxnLst>
    <dgm:cxn modelId="{4BF23F06-8C62-4A19-BC2A-5620F6A94C22}" type="presOf" srcId="{1AACBD1B-9CB5-4205-AE0F-7395D48D347C}" destId="{0C5F8A01-9EB2-44EE-9BF0-25DFDF36FBB7}" srcOrd="0" destOrd="0" presId="urn:microsoft.com/office/officeart/2005/8/layout/hierarchy4"/>
    <dgm:cxn modelId="{B5D45876-B308-4E4C-A826-5A3D2EADE1B0}" srcId="{71ECBA22-7885-46F2-B784-6AA0B3B17700}" destId="{423A4A18-AE30-4A5D-AC1E-C8E02ADCCCDB}" srcOrd="0" destOrd="0" parTransId="{35275203-2B08-4237-815A-AF00F7257E50}" sibTransId="{35597F7A-38E7-4417-92A1-6CF05EF63707}"/>
    <dgm:cxn modelId="{3C1D2CD7-92EA-4587-AD91-3A8327E78717}" srcId="{3AE63CB8-E383-47CA-AB6E-9048EC703414}" destId="{028F8458-75F4-4648-A928-D2E58AB92BC6}" srcOrd="1" destOrd="0" parTransId="{ADB039A4-91BA-4687-931D-48A33373FF0B}" sibTransId="{D60A5F96-73CB-4E57-AE5D-0BEB03460694}"/>
    <dgm:cxn modelId="{5D4C1BC9-BE6E-4278-97EC-CD503920BD64}" type="presOf" srcId="{028F8458-75F4-4648-A928-D2E58AB92BC6}" destId="{2511255A-25AC-46EA-9FF5-F4794D260181}" srcOrd="0" destOrd="0" presId="urn:microsoft.com/office/officeart/2005/8/layout/hierarchy4"/>
    <dgm:cxn modelId="{2C181589-69D1-49A0-B224-D7E9D9D9CEEA}" srcId="{B857A952-0A9E-4A7B-B659-E641A9811079}" destId="{71ECBA22-7885-46F2-B784-6AA0B3B17700}" srcOrd="1" destOrd="0" parTransId="{1FE5BAD4-94EC-4A2A-8D07-87CDA3D64253}" sibTransId="{498F8AD2-288E-48A5-B83F-48168DAF55C6}"/>
    <dgm:cxn modelId="{1E811829-3FEB-479A-91B7-81C575D16F4D}" type="presOf" srcId="{3AE63CB8-E383-47CA-AB6E-9048EC703414}" destId="{2732E700-8E82-4DA1-A58C-F117386B052E}" srcOrd="0" destOrd="0" presId="urn:microsoft.com/office/officeart/2005/8/layout/hierarchy4"/>
    <dgm:cxn modelId="{07B5061D-8332-4F7B-90F1-525180094E18}" srcId="{1AACBD1B-9CB5-4205-AE0F-7395D48D347C}" destId="{B857A952-0A9E-4A7B-B659-E641A9811079}" srcOrd="0" destOrd="0" parTransId="{20375C68-B218-4541-BF95-B1D1574BB85B}" sibTransId="{36BF4CB5-9177-4058-81DE-7DC8CB169BB0}"/>
    <dgm:cxn modelId="{FBDF507C-BC9E-4906-B2B1-FC12ECF7E48B}" type="presOf" srcId="{71ECBA22-7885-46F2-B784-6AA0B3B17700}" destId="{96D9ED33-ED11-4089-BF89-6ADBC6FD72F4}" srcOrd="0" destOrd="0" presId="urn:microsoft.com/office/officeart/2005/8/layout/hierarchy4"/>
    <dgm:cxn modelId="{D5AFB565-4006-4047-A6EE-CC6931BAFEE8}" type="presOf" srcId="{B857A952-0A9E-4A7B-B659-E641A9811079}" destId="{80459628-206F-4089-91D2-1A6D9E83EA55}" srcOrd="0" destOrd="0" presId="urn:microsoft.com/office/officeart/2005/8/layout/hierarchy4"/>
    <dgm:cxn modelId="{1A6AC525-4E2A-49DC-9538-0FDD154790ED}" type="presOf" srcId="{D79DC999-B4C5-407D-B128-B1C6FCCB0FA5}" destId="{FA9D57D6-66B5-4A06-8523-E4D3F00B8EE2}" srcOrd="0" destOrd="0" presId="urn:microsoft.com/office/officeart/2005/8/layout/hierarchy4"/>
    <dgm:cxn modelId="{761986D1-B64F-4EBE-BB3D-DF9AD1A21A9F}" type="presOf" srcId="{423A4A18-AE30-4A5D-AC1E-C8E02ADCCCDB}" destId="{64BD3FC1-4C08-4BE1-A5DE-BEBA921ABE3D}" srcOrd="0" destOrd="0" presId="urn:microsoft.com/office/officeart/2005/8/layout/hierarchy4"/>
    <dgm:cxn modelId="{234EA28C-CB2F-45DB-A668-DE1E42244E3B}" srcId="{3AE63CB8-E383-47CA-AB6E-9048EC703414}" destId="{D79DC999-B4C5-407D-B128-B1C6FCCB0FA5}" srcOrd="0" destOrd="0" parTransId="{343D7907-2D95-4486-A7E4-F8864FCA515D}" sibTransId="{F44CAEB7-2B18-457B-845C-D088AAB5E12F}"/>
    <dgm:cxn modelId="{A05BAB9A-D6BD-4D9C-A6C2-E939ABBD47D1}" srcId="{B857A952-0A9E-4A7B-B659-E641A9811079}" destId="{3AE63CB8-E383-47CA-AB6E-9048EC703414}" srcOrd="0" destOrd="0" parTransId="{A7358627-6E94-4562-8D99-607A0688E659}" sibTransId="{F192E6B3-E3D2-434F-A96A-5A884934E538}"/>
    <dgm:cxn modelId="{A45A9BD1-770D-414E-9BB1-110FC804FD9A}" type="presParOf" srcId="{0C5F8A01-9EB2-44EE-9BF0-25DFDF36FBB7}" destId="{6D3D8961-84E9-4D18-9ADA-2EFEA8C74F9B}" srcOrd="0" destOrd="0" presId="urn:microsoft.com/office/officeart/2005/8/layout/hierarchy4"/>
    <dgm:cxn modelId="{4557D89A-7FA3-4CAC-843E-40D835E81CEF}" type="presParOf" srcId="{6D3D8961-84E9-4D18-9ADA-2EFEA8C74F9B}" destId="{80459628-206F-4089-91D2-1A6D9E83EA55}" srcOrd="0" destOrd="0" presId="urn:microsoft.com/office/officeart/2005/8/layout/hierarchy4"/>
    <dgm:cxn modelId="{5EF707B4-2D8A-4BF0-8921-DE07422D9E4B}" type="presParOf" srcId="{6D3D8961-84E9-4D18-9ADA-2EFEA8C74F9B}" destId="{9CD8123F-C8FF-45CF-8576-E9D4A3DF35A6}" srcOrd="1" destOrd="0" presId="urn:microsoft.com/office/officeart/2005/8/layout/hierarchy4"/>
    <dgm:cxn modelId="{494354E9-C3DA-4BDE-97B7-C110CC33CD2D}" type="presParOf" srcId="{6D3D8961-84E9-4D18-9ADA-2EFEA8C74F9B}" destId="{97AC366E-CCE9-4DCE-B1F5-BA511EFBD7D6}" srcOrd="2" destOrd="0" presId="urn:microsoft.com/office/officeart/2005/8/layout/hierarchy4"/>
    <dgm:cxn modelId="{58BFBDC7-C1F8-4E66-B1F2-4C62DA8B710D}" type="presParOf" srcId="{97AC366E-CCE9-4DCE-B1F5-BA511EFBD7D6}" destId="{E702C6AC-3890-46BD-9F50-8417BE282668}" srcOrd="0" destOrd="0" presId="urn:microsoft.com/office/officeart/2005/8/layout/hierarchy4"/>
    <dgm:cxn modelId="{5D6BBD19-E2EC-4134-8DC1-833ECE5F9C2C}" type="presParOf" srcId="{E702C6AC-3890-46BD-9F50-8417BE282668}" destId="{2732E700-8E82-4DA1-A58C-F117386B052E}" srcOrd="0" destOrd="0" presId="urn:microsoft.com/office/officeart/2005/8/layout/hierarchy4"/>
    <dgm:cxn modelId="{3F99C8AF-DFE6-409B-8DC6-2EEC39175D06}" type="presParOf" srcId="{E702C6AC-3890-46BD-9F50-8417BE282668}" destId="{D3E82041-9062-426C-90E1-873F9B0B12DC}" srcOrd="1" destOrd="0" presId="urn:microsoft.com/office/officeart/2005/8/layout/hierarchy4"/>
    <dgm:cxn modelId="{23619D9F-7833-45E5-A0B0-E67B74B57B0C}" type="presParOf" srcId="{E702C6AC-3890-46BD-9F50-8417BE282668}" destId="{E9C2B35B-A10E-4F10-AFF7-129D7E5952C3}" srcOrd="2" destOrd="0" presId="urn:microsoft.com/office/officeart/2005/8/layout/hierarchy4"/>
    <dgm:cxn modelId="{E4AE07E5-8623-4D23-A3BB-355E98AEC974}" type="presParOf" srcId="{E9C2B35B-A10E-4F10-AFF7-129D7E5952C3}" destId="{89EF9A7D-B2AD-4311-BE5B-89D7D4E047BC}" srcOrd="0" destOrd="0" presId="urn:microsoft.com/office/officeart/2005/8/layout/hierarchy4"/>
    <dgm:cxn modelId="{A846016A-6F4D-4CA2-92C6-EE9132FDF8F7}" type="presParOf" srcId="{89EF9A7D-B2AD-4311-BE5B-89D7D4E047BC}" destId="{FA9D57D6-66B5-4A06-8523-E4D3F00B8EE2}" srcOrd="0" destOrd="0" presId="urn:microsoft.com/office/officeart/2005/8/layout/hierarchy4"/>
    <dgm:cxn modelId="{5D8AE343-173B-4C21-A9B1-C443B7A3CB8F}" type="presParOf" srcId="{89EF9A7D-B2AD-4311-BE5B-89D7D4E047BC}" destId="{55D5A5AC-DB66-4D03-B33B-11071D2D7322}" srcOrd="1" destOrd="0" presId="urn:microsoft.com/office/officeart/2005/8/layout/hierarchy4"/>
    <dgm:cxn modelId="{539401B2-FD49-4C7F-BA0E-7303618B8F5E}" type="presParOf" srcId="{E9C2B35B-A10E-4F10-AFF7-129D7E5952C3}" destId="{C6313BA7-CF65-46E8-BD19-25D895BC959A}" srcOrd="1" destOrd="0" presId="urn:microsoft.com/office/officeart/2005/8/layout/hierarchy4"/>
    <dgm:cxn modelId="{AA2572F5-3060-49CE-BC93-E2BE2F2EA9D2}" type="presParOf" srcId="{E9C2B35B-A10E-4F10-AFF7-129D7E5952C3}" destId="{3A48F9C7-72A2-4977-93BA-C9A676ECD09C}" srcOrd="2" destOrd="0" presId="urn:microsoft.com/office/officeart/2005/8/layout/hierarchy4"/>
    <dgm:cxn modelId="{C2654C1D-4968-40EB-891F-61F7DE8E1D16}" type="presParOf" srcId="{3A48F9C7-72A2-4977-93BA-C9A676ECD09C}" destId="{2511255A-25AC-46EA-9FF5-F4794D260181}" srcOrd="0" destOrd="0" presId="urn:microsoft.com/office/officeart/2005/8/layout/hierarchy4"/>
    <dgm:cxn modelId="{B1D85121-AA0E-4CC5-B978-C63709B63CED}" type="presParOf" srcId="{3A48F9C7-72A2-4977-93BA-C9A676ECD09C}" destId="{AAE7C74B-85AE-4841-BB07-E2EA99297878}" srcOrd="1" destOrd="0" presId="urn:microsoft.com/office/officeart/2005/8/layout/hierarchy4"/>
    <dgm:cxn modelId="{92E1E2E5-30D6-44A4-A04F-38DA8E35E1CC}" type="presParOf" srcId="{97AC366E-CCE9-4DCE-B1F5-BA511EFBD7D6}" destId="{50AB3593-EBA6-4CF9-B5AA-34199C793A91}" srcOrd="1" destOrd="0" presId="urn:microsoft.com/office/officeart/2005/8/layout/hierarchy4"/>
    <dgm:cxn modelId="{BC29CA0F-9F98-4BB1-BA9C-073864DB95E9}" type="presParOf" srcId="{97AC366E-CCE9-4DCE-B1F5-BA511EFBD7D6}" destId="{DCA9B1CF-58A0-49B6-97E6-B81AEDAC81EC}" srcOrd="2" destOrd="0" presId="urn:microsoft.com/office/officeart/2005/8/layout/hierarchy4"/>
    <dgm:cxn modelId="{A3199849-67DC-4F7C-BBF1-AB73FFD7AECF}" type="presParOf" srcId="{DCA9B1CF-58A0-49B6-97E6-B81AEDAC81EC}" destId="{96D9ED33-ED11-4089-BF89-6ADBC6FD72F4}" srcOrd="0" destOrd="0" presId="urn:microsoft.com/office/officeart/2005/8/layout/hierarchy4"/>
    <dgm:cxn modelId="{A9D597DF-3C83-432C-8E08-DAE95C957394}" type="presParOf" srcId="{DCA9B1CF-58A0-49B6-97E6-B81AEDAC81EC}" destId="{4B559E2E-AECE-4AF2-A0B7-F9C026B4FE78}" srcOrd="1" destOrd="0" presId="urn:microsoft.com/office/officeart/2005/8/layout/hierarchy4"/>
    <dgm:cxn modelId="{A762D333-5808-4276-9656-FC774933A8E8}" type="presParOf" srcId="{DCA9B1CF-58A0-49B6-97E6-B81AEDAC81EC}" destId="{9094753F-275E-4E27-8B60-CE0635058D17}" srcOrd="2" destOrd="0" presId="urn:microsoft.com/office/officeart/2005/8/layout/hierarchy4"/>
    <dgm:cxn modelId="{9B3267F1-9FEF-4BBA-9F9D-BF8426CFC3D8}" type="presParOf" srcId="{9094753F-275E-4E27-8B60-CE0635058D17}" destId="{5B0D06A3-6FEF-48D7-A320-350E54B9A9C3}" srcOrd="0" destOrd="0" presId="urn:microsoft.com/office/officeart/2005/8/layout/hierarchy4"/>
    <dgm:cxn modelId="{6A68A981-6D97-49D0-8861-6AC89D7E925E}" type="presParOf" srcId="{5B0D06A3-6FEF-48D7-A320-350E54B9A9C3}" destId="{64BD3FC1-4C08-4BE1-A5DE-BEBA921ABE3D}" srcOrd="0" destOrd="0" presId="urn:microsoft.com/office/officeart/2005/8/layout/hierarchy4"/>
    <dgm:cxn modelId="{23847BB0-A22D-4EB8-B27D-D05A1543D570}" type="presParOf" srcId="{5B0D06A3-6FEF-48D7-A320-350E54B9A9C3}" destId="{9E236E09-2640-4782-82EA-719B28213A6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1BA8C3-E769-4308-8367-E82155DAE30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CD7B11B-EEB5-49E9-9457-ED33F12960FA}">
      <dgm:prSet phldrT="[Testo]" custT="1"/>
      <dgm:spPr/>
      <dgm:t>
        <a:bodyPr/>
        <a:lstStyle/>
        <a:p>
          <a:r>
            <a:rPr lang="it-IT" sz="4000" dirty="0" smtClean="0">
              <a:latin typeface="Times New Roman" pitchFamily="18" charset="0"/>
              <a:cs typeface="Times New Roman" pitchFamily="18" charset="0"/>
            </a:rPr>
            <a:t>Dimensione dei processi</a:t>
          </a:r>
        </a:p>
        <a:p>
          <a:r>
            <a:rPr lang="it-IT" sz="2400" b="1" i="1" dirty="0" smtClean="0">
              <a:latin typeface="Times New Roman" pitchFamily="18" charset="0"/>
              <a:cs typeface="Times New Roman" pitchFamily="18" charset="0"/>
            </a:rPr>
            <a:t>Pratiche gestionali e organizzative</a:t>
          </a:r>
        </a:p>
        <a:p>
          <a:r>
            <a:rPr lang="it-IT" sz="1400" i="1" dirty="0" smtClean="0">
              <a:latin typeface="Times New Roman" pitchFamily="18" charset="0"/>
              <a:cs typeface="Times New Roman" pitchFamily="18" charset="0"/>
            </a:rPr>
            <a:t>Invalsi linee guida Progetti </a:t>
          </a:r>
          <a:r>
            <a:rPr lang="it-IT" sz="1400" i="1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400" i="1" dirty="0" smtClean="0">
              <a:latin typeface="Times New Roman" pitchFamily="18" charset="0"/>
              <a:cs typeface="Times New Roman" pitchFamily="18" charset="0"/>
            </a:rPr>
            <a:t> e VM</a:t>
          </a:r>
          <a:endParaRPr lang="it-IT" sz="1400" i="1" dirty="0">
            <a:latin typeface="Times New Roman" pitchFamily="18" charset="0"/>
            <a:cs typeface="Times New Roman" pitchFamily="18" charset="0"/>
          </a:endParaRPr>
        </a:p>
      </dgm:t>
    </dgm:pt>
    <dgm:pt modelId="{454A6361-5B61-4DCD-8F49-54762A351DAF}" type="parTrans" cxnId="{206622BD-5561-4550-9C7E-A665B9BF7E9D}">
      <dgm:prSet/>
      <dgm:spPr/>
      <dgm:t>
        <a:bodyPr/>
        <a:lstStyle/>
        <a:p>
          <a:endParaRPr lang="it-IT"/>
        </a:p>
      </dgm:t>
    </dgm:pt>
    <dgm:pt modelId="{45B80266-DC47-4FFD-8C1E-4FAD11266C66}" type="sibTrans" cxnId="{206622BD-5561-4550-9C7E-A665B9BF7E9D}">
      <dgm:prSet/>
      <dgm:spPr/>
      <dgm:t>
        <a:bodyPr/>
        <a:lstStyle/>
        <a:p>
          <a:endParaRPr lang="it-IT"/>
        </a:p>
      </dgm:t>
    </dgm:pt>
    <dgm:pt modelId="{AB33F2E4-FED5-4DCD-B282-1E9D8EF5C670}">
      <dgm:prSet phldrT="[Testo]" custT="1"/>
      <dgm:spPr/>
      <dgm:t>
        <a:bodyPr/>
        <a:lstStyle/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Gestione strategica e stile di direzione della scuola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Condivisione indirizzi, valori e visione di sviluppo dell’Istituto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Stile di leadership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Forme di gestione della scuola da parte del DS e dello Staff</a:t>
          </a:r>
          <a:endParaRPr lang="it-IT" sz="1800" dirty="0">
            <a:latin typeface="Times New Roman" pitchFamily="18" charset="0"/>
            <a:cs typeface="Times New Roman" pitchFamily="18" charset="0"/>
          </a:endParaRPr>
        </a:p>
      </dgm:t>
    </dgm:pt>
    <dgm:pt modelId="{C03941F9-13B9-45A5-8055-90C0C1EB224C}" type="parTrans" cxnId="{7D71767A-9156-4739-94B9-65A9F59ACCA9}">
      <dgm:prSet/>
      <dgm:spPr/>
      <dgm:t>
        <a:bodyPr/>
        <a:lstStyle/>
        <a:p>
          <a:endParaRPr lang="it-IT"/>
        </a:p>
      </dgm:t>
    </dgm:pt>
    <dgm:pt modelId="{41A39CC4-6064-47B4-98B4-0F20DE245803}" type="sibTrans" cxnId="{7D71767A-9156-4739-94B9-65A9F59ACCA9}">
      <dgm:prSet/>
      <dgm:spPr/>
      <dgm:t>
        <a:bodyPr/>
        <a:lstStyle/>
        <a:p>
          <a:endParaRPr lang="it-IT"/>
        </a:p>
      </dgm:t>
    </dgm:pt>
    <dgm:pt modelId="{BE2ED07B-4E32-45F2-BF3D-D18D3C2BAEDC}">
      <dgm:prSet phldrT="[Testo]" custT="1"/>
      <dgm:spPr/>
      <dgm:t>
        <a:bodyPr/>
        <a:lstStyle/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Sviluppo delle risorse umane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Formazione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Aggiornamento del personale scolastico</a:t>
          </a:r>
        </a:p>
        <a:p>
          <a:endParaRPr lang="it-IT" sz="1300" dirty="0" smtClean="0"/>
        </a:p>
        <a:p>
          <a:endParaRPr lang="it-IT" sz="1300" dirty="0"/>
        </a:p>
      </dgm:t>
    </dgm:pt>
    <dgm:pt modelId="{4CA5B1C4-3F55-4EF7-9176-86B374F434AD}" type="parTrans" cxnId="{71B32D64-9566-478A-B385-534D81D5A40D}">
      <dgm:prSet/>
      <dgm:spPr/>
      <dgm:t>
        <a:bodyPr/>
        <a:lstStyle/>
        <a:p>
          <a:endParaRPr lang="it-IT"/>
        </a:p>
      </dgm:t>
    </dgm:pt>
    <dgm:pt modelId="{83B7BB5C-6A22-4BA1-88D4-B34208ECB8AF}" type="sibTrans" cxnId="{71B32D64-9566-478A-B385-534D81D5A40D}">
      <dgm:prSet/>
      <dgm:spPr/>
      <dgm:t>
        <a:bodyPr/>
        <a:lstStyle/>
        <a:p>
          <a:endParaRPr lang="it-IT"/>
        </a:p>
      </dgm:t>
    </dgm:pt>
    <dgm:pt modelId="{3D1E2088-8E06-4A2A-9AAA-A32B36EC3A39}">
      <dgm:prSet phldrT="[Testo]" custT="1"/>
      <dgm:spPr/>
      <dgm:t>
        <a:bodyPr/>
        <a:lstStyle/>
        <a:p>
          <a:endParaRPr lang="it-IT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it-IT" sz="2000" b="1" dirty="0" smtClean="0">
              <a:latin typeface="Times New Roman" pitchFamily="18" charset="0"/>
              <a:cs typeface="Times New Roman" pitchFamily="18" charset="0"/>
            </a:rPr>
            <a:t>Valorizzazione delle risorse umane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Valorizzazione delle competenze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Assegnazione incarichi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Formazione tra  pari</a:t>
          </a:r>
        </a:p>
        <a:p>
          <a:r>
            <a:rPr lang="it-IT" sz="1800" dirty="0" smtClean="0">
              <a:latin typeface="Times New Roman" pitchFamily="18" charset="0"/>
              <a:cs typeface="Times New Roman" pitchFamily="18" charset="0"/>
            </a:rPr>
            <a:t>Gruppi di lavoro </a:t>
          </a:r>
        </a:p>
        <a:p>
          <a:endParaRPr lang="it-IT" sz="1400" dirty="0" smtClean="0"/>
        </a:p>
        <a:p>
          <a:endParaRPr lang="it-IT" sz="1400" dirty="0"/>
        </a:p>
      </dgm:t>
    </dgm:pt>
    <dgm:pt modelId="{7E911CCB-4CE5-4D0F-B3BC-3D425191C6BC}" type="parTrans" cxnId="{B5DDA482-AB79-49D7-AB99-F290EE764BC0}">
      <dgm:prSet/>
      <dgm:spPr/>
      <dgm:t>
        <a:bodyPr/>
        <a:lstStyle/>
        <a:p>
          <a:endParaRPr lang="it-IT"/>
        </a:p>
      </dgm:t>
    </dgm:pt>
    <dgm:pt modelId="{9B5EC930-C049-4EA2-862E-C5FB7C544189}" type="sibTrans" cxnId="{B5DDA482-AB79-49D7-AB99-F290EE764BC0}">
      <dgm:prSet/>
      <dgm:spPr/>
      <dgm:t>
        <a:bodyPr/>
        <a:lstStyle/>
        <a:p>
          <a:endParaRPr lang="it-IT"/>
        </a:p>
      </dgm:t>
    </dgm:pt>
    <dgm:pt modelId="{EEC18AD4-BED0-4BF2-8937-ECDAA82B1098}">
      <dgm:prSet phldrT="[Testo]" custT="1"/>
      <dgm:spPr/>
      <dgm:t>
        <a:bodyPr/>
        <a:lstStyle/>
        <a:p>
          <a:r>
            <a:rPr lang="it-IT" sz="2400" b="1" dirty="0" smtClean="0">
              <a:latin typeface="Times New Roman" pitchFamily="18" charset="0"/>
              <a:cs typeface="Times New Roman" pitchFamily="18" charset="0"/>
            </a:rPr>
            <a:t>Integrazione con il territorio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Accordi, coordinamento e sviluppo di reti territoriali</a:t>
          </a:r>
          <a:endParaRPr lang="it-IT" sz="2000" dirty="0">
            <a:latin typeface="Times New Roman" pitchFamily="18" charset="0"/>
            <a:cs typeface="Times New Roman" pitchFamily="18" charset="0"/>
          </a:endParaRPr>
        </a:p>
      </dgm:t>
    </dgm:pt>
    <dgm:pt modelId="{19FCB831-84E5-40A7-813C-5E5CFEF19F0E}" type="parTrans" cxnId="{B2CE24B0-D08B-4D9E-A45F-BAFFACC26675}">
      <dgm:prSet/>
      <dgm:spPr/>
      <dgm:t>
        <a:bodyPr/>
        <a:lstStyle/>
        <a:p>
          <a:endParaRPr lang="it-IT"/>
        </a:p>
      </dgm:t>
    </dgm:pt>
    <dgm:pt modelId="{EF8943DC-26BB-4DD3-BE4D-2D4C5D4FD930}" type="sibTrans" cxnId="{B2CE24B0-D08B-4D9E-A45F-BAFFACC26675}">
      <dgm:prSet/>
      <dgm:spPr/>
      <dgm:t>
        <a:bodyPr/>
        <a:lstStyle/>
        <a:p>
          <a:endParaRPr lang="it-IT"/>
        </a:p>
      </dgm:t>
    </dgm:pt>
    <dgm:pt modelId="{B5A4D54E-0E8E-48B0-9756-BC898E6FF3E1}">
      <dgm:prSet phldrT="[Testo]" custT="1"/>
      <dgm:spPr/>
      <dgm:t>
        <a:bodyPr/>
        <a:lstStyle/>
        <a:p>
          <a:r>
            <a:rPr lang="it-IT" sz="2000" b="1" dirty="0" smtClean="0">
              <a:latin typeface="Times New Roman" pitchFamily="18" charset="0"/>
              <a:cs typeface="Times New Roman" pitchFamily="18" charset="0"/>
            </a:rPr>
            <a:t>Rapporti con le famiglie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Coinvolgimento e confronto con le famiglie  </a:t>
          </a:r>
        </a:p>
        <a:p>
          <a:r>
            <a:rPr lang="it-IT" sz="2000" dirty="0" smtClean="0">
              <a:latin typeface="Times New Roman" pitchFamily="18" charset="0"/>
              <a:cs typeface="Times New Roman" pitchFamily="18" charset="0"/>
            </a:rPr>
            <a:t>Collaborazione per  l’elaborazione dell’offerta formativa</a:t>
          </a:r>
          <a:endParaRPr lang="it-IT" sz="2000" dirty="0">
            <a:latin typeface="Times New Roman" pitchFamily="18" charset="0"/>
            <a:cs typeface="Times New Roman" pitchFamily="18" charset="0"/>
          </a:endParaRPr>
        </a:p>
      </dgm:t>
    </dgm:pt>
    <dgm:pt modelId="{1540A49A-A552-438B-A690-39B5BC13CC54}" type="sibTrans" cxnId="{B168DEA3-D163-48D0-8209-EBBCB624ADF4}">
      <dgm:prSet/>
      <dgm:spPr/>
      <dgm:t>
        <a:bodyPr/>
        <a:lstStyle/>
        <a:p>
          <a:endParaRPr lang="it-IT"/>
        </a:p>
      </dgm:t>
    </dgm:pt>
    <dgm:pt modelId="{925F103F-78A3-4E37-B446-2D045D665A3A}" type="parTrans" cxnId="{B168DEA3-D163-48D0-8209-EBBCB624ADF4}">
      <dgm:prSet/>
      <dgm:spPr/>
      <dgm:t>
        <a:bodyPr/>
        <a:lstStyle/>
        <a:p>
          <a:endParaRPr lang="it-IT"/>
        </a:p>
      </dgm:t>
    </dgm:pt>
    <dgm:pt modelId="{4CF204AC-6321-41D0-B8CB-05BADDA9159B}" type="pres">
      <dgm:prSet presAssocID="{201BA8C3-E769-4308-8367-E82155DAE30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80B0E57-FF24-4DD6-A58C-ECDBED53D834}" type="pres">
      <dgm:prSet presAssocID="{FCD7B11B-EEB5-49E9-9457-ED33F12960FA}" presName="vertOne" presStyleCnt="0"/>
      <dgm:spPr/>
    </dgm:pt>
    <dgm:pt modelId="{982E2B2C-E520-4827-A8D0-F9FFC55E7D49}" type="pres">
      <dgm:prSet presAssocID="{FCD7B11B-EEB5-49E9-9457-ED33F12960FA}" presName="txOne" presStyleLbl="node0" presStyleIdx="0" presStyleCnt="1" custScaleY="59504" custLinFactNeighborX="-11" custLinFactNeighborY="-112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6C9B7BA-9FCA-45A1-BD8C-8AD685E04674}" type="pres">
      <dgm:prSet presAssocID="{FCD7B11B-EEB5-49E9-9457-ED33F12960FA}" presName="parTransOne" presStyleCnt="0"/>
      <dgm:spPr/>
    </dgm:pt>
    <dgm:pt modelId="{D095B226-84CD-4592-A90E-E23C06388CCD}" type="pres">
      <dgm:prSet presAssocID="{FCD7B11B-EEB5-49E9-9457-ED33F12960FA}" presName="horzOne" presStyleCnt="0"/>
      <dgm:spPr/>
    </dgm:pt>
    <dgm:pt modelId="{409783F9-E2A6-4BC8-8F52-6B38A372D152}" type="pres">
      <dgm:prSet presAssocID="{AB33F2E4-FED5-4DCD-B282-1E9D8EF5C670}" presName="vertTwo" presStyleCnt="0"/>
      <dgm:spPr/>
    </dgm:pt>
    <dgm:pt modelId="{4EE82C50-DE01-48A5-BE8E-C07F0F1DC344}" type="pres">
      <dgm:prSet presAssocID="{AB33F2E4-FED5-4DCD-B282-1E9D8EF5C67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FEC90D-5EB8-423E-B288-F167A8DAEFF3}" type="pres">
      <dgm:prSet presAssocID="{AB33F2E4-FED5-4DCD-B282-1E9D8EF5C670}" presName="parTransTwo" presStyleCnt="0"/>
      <dgm:spPr/>
    </dgm:pt>
    <dgm:pt modelId="{CB47D618-2C4E-457B-B94D-A9B6B3F1378F}" type="pres">
      <dgm:prSet presAssocID="{AB33F2E4-FED5-4DCD-B282-1E9D8EF5C670}" presName="horzTwo" presStyleCnt="0"/>
      <dgm:spPr/>
    </dgm:pt>
    <dgm:pt modelId="{B446446A-0038-498D-8828-6E42C12D6EFC}" type="pres">
      <dgm:prSet presAssocID="{BE2ED07B-4E32-45F2-BF3D-D18D3C2BAEDC}" presName="vertThree" presStyleCnt="0"/>
      <dgm:spPr/>
    </dgm:pt>
    <dgm:pt modelId="{CB33AC9D-7644-4854-9685-5E340066488F}" type="pres">
      <dgm:prSet presAssocID="{BE2ED07B-4E32-45F2-BF3D-D18D3C2BAEDC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E500E15-E1F4-4D46-91BC-A5B9C0EC5151}" type="pres">
      <dgm:prSet presAssocID="{BE2ED07B-4E32-45F2-BF3D-D18D3C2BAEDC}" presName="horzThree" presStyleCnt="0"/>
      <dgm:spPr/>
    </dgm:pt>
    <dgm:pt modelId="{E8199F73-D61D-4CAE-9075-19E91EB41969}" type="pres">
      <dgm:prSet presAssocID="{83B7BB5C-6A22-4BA1-88D4-B34208ECB8AF}" presName="sibSpaceThree" presStyleCnt="0"/>
      <dgm:spPr/>
    </dgm:pt>
    <dgm:pt modelId="{2BF1731F-E797-4A30-83EE-925155B5A34F}" type="pres">
      <dgm:prSet presAssocID="{3D1E2088-8E06-4A2A-9AAA-A32B36EC3A39}" presName="vertThree" presStyleCnt="0"/>
      <dgm:spPr/>
    </dgm:pt>
    <dgm:pt modelId="{EB2E07C4-E196-4A6C-B38B-D06773F58944}" type="pres">
      <dgm:prSet presAssocID="{3D1E2088-8E06-4A2A-9AAA-A32B36EC3A39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4D06126-35C3-413C-B204-4E91A1795DB0}" type="pres">
      <dgm:prSet presAssocID="{3D1E2088-8E06-4A2A-9AAA-A32B36EC3A39}" presName="horzThree" presStyleCnt="0"/>
      <dgm:spPr/>
    </dgm:pt>
    <dgm:pt modelId="{56C3F579-1BE1-4221-B522-829FFBEA5089}" type="pres">
      <dgm:prSet presAssocID="{41A39CC4-6064-47B4-98B4-0F20DE245803}" presName="sibSpaceTwo" presStyleCnt="0"/>
      <dgm:spPr/>
    </dgm:pt>
    <dgm:pt modelId="{601E0D8A-E378-47CB-8750-03F3D5367101}" type="pres">
      <dgm:prSet presAssocID="{EEC18AD4-BED0-4BF2-8937-ECDAA82B1098}" presName="vertTwo" presStyleCnt="0"/>
      <dgm:spPr/>
    </dgm:pt>
    <dgm:pt modelId="{23D7A028-9347-4323-B15A-FCC313270BA3}" type="pres">
      <dgm:prSet presAssocID="{EEC18AD4-BED0-4BF2-8937-ECDAA82B109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64BF71A-CB65-4A7A-A70D-0AFB06948F1F}" type="pres">
      <dgm:prSet presAssocID="{EEC18AD4-BED0-4BF2-8937-ECDAA82B1098}" presName="parTransTwo" presStyleCnt="0"/>
      <dgm:spPr/>
    </dgm:pt>
    <dgm:pt modelId="{B8FE4DB6-293D-4A3A-8C73-C97A33958A10}" type="pres">
      <dgm:prSet presAssocID="{EEC18AD4-BED0-4BF2-8937-ECDAA82B1098}" presName="horzTwo" presStyleCnt="0"/>
      <dgm:spPr/>
    </dgm:pt>
    <dgm:pt modelId="{9CFE23D9-7695-4714-9863-58455E93C272}" type="pres">
      <dgm:prSet presAssocID="{B5A4D54E-0E8E-48B0-9756-BC898E6FF3E1}" presName="vertThree" presStyleCnt="0"/>
      <dgm:spPr/>
    </dgm:pt>
    <dgm:pt modelId="{F360122D-9409-4E14-84CF-A0F2BC989CEA}" type="pres">
      <dgm:prSet presAssocID="{B5A4D54E-0E8E-48B0-9756-BC898E6FF3E1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72E8C9-E7B0-42FB-B38D-4DDC61069D2B}" type="pres">
      <dgm:prSet presAssocID="{B5A4D54E-0E8E-48B0-9756-BC898E6FF3E1}" presName="horzThree" presStyleCnt="0"/>
      <dgm:spPr/>
    </dgm:pt>
  </dgm:ptLst>
  <dgm:cxnLst>
    <dgm:cxn modelId="{C2D1FBDC-E77D-4E25-8839-01F0858BDF08}" type="presOf" srcId="{AB33F2E4-FED5-4DCD-B282-1E9D8EF5C670}" destId="{4EE82C50-DE01-48A5-BE8E-C07F0F1DC344}" srcOrd="0" destOrd="0" presId="urn:microsoft.com/office/officeart/2005/8/layout/hierarchy4"/>
    <dgm:cxn modelId="{71B32D64-9566-478A-B385-534D81D5A40D}" srcId="{AB33F2E4-FED5-4DCD-B282-1E9D8EF5C670}" destId="{BE2ED07B-4E32-45F2-BF3D-D18D3C2BAEDC}" srcOrd="0" destOrd="0" parTransId="{4CA5B1C4-3F55-4EF7-9176-86B374F434AD}" sibTransId="{83B7BB5C-6A22-4BA1-88D4-B34208ECB8AF}"/>
    <dgm:cxn modelId="{7D71767A-9156-4739-94B9-65A9F59ACCA9}" srcId="{FCD7B11B-EEB5-49E9-9457-ED33F12960FA}" destId="{AB33F2E4-FED5-4DCD-B282-1E9D8EF5C670}" srcOrd="0" destOrd="0" parTransId="{C03941F9-13B9-45A5-8055-90C0C1EB224C}" sibTransId="{41A39CC4-6064-47B4-98B4-0F20DE245803}"/>
    <dgm:cxn modelId="{206622BD-5561-4550-9C7E-A665B9BF7E9D}" srcId="{201BA8C3-E769-4308-8367-E82155DAE30A}" destId="{FCD7B11B-EEB5-49E9-9457-ED33F12960FA}" srcOrd="0" destOrd="0" parTransId="{454A6361-5B61-4DCD-8F49-54762A351DAF}" sibTransId="{45B80266-DC47-4FFD-8C1E-4FAD11266C66}"/>
    <dgm:cxn modelId="{D6C61D4F-1901-4F76-A225-146A29458689}" type="presOf" srcId="{EEC18AD4-BED0-4BF2-8937-ECDAA82B1098}" destId="{23D7A028-9347-4323-B15A-FCC313270BA3}" srcOrd="0" destOrd="0" presId="urn:microsoft.com/office/officeart/2005/8/layout/hierarchy4"/>
    <dgm:cxn modelId="{137A94DD-A790-4529-8412-75BA92F1D3B8}" type="presOf" srcId="{201BA8C3-E769-4308-8367-E82155DAE30A}" destId="{4CF204AC-6321-41D0-B8CB-05BADDA9159B}" srcOrd="0" destOrd="0" presId="urn:microsoft.com/office/officeart/2005/8/layout/hierarchy4"/>
    <dgm:cxn modelId="{EB1C927C-3F8A-4009-A6FF-B342743E9451}" type="presOf" srcId="{3D1E2088-8E06-4A2A-9AAA-A32B36EC3A39}" destId="{EB2E07C4-E196-4A6C-B38B-D06773F58944}" srcOrd="0" destOrd="0" presId="urn:microsoft.com/office/officeart/2005/8/layout/hierarchy4"/>
    <dgm:cxn modelId="{35DECC47-4E1E-4C96-9CB1-C14B7E197235}" type="presOf" srcId="{BE2ED07B-4E32-45F2-BF3D-D18D3C2BAEDC}" destId="{CB33AC9D-7644-4854-9685-5E340066488F}" srcOrd="0" destOrd="0" presId="urn:microsoft.com/office/officeart/2005/8/layout/hierarchy4"/>
    <dgm:cxn modelId="{1C8FE24B-4A54-44C6-8227-5F216010A05A}" type="presOf" srcId="{B5A4D54E-0E8E-48B0-9756-BC898E6FF3E1}" destId="{F360122D-9409-4E14-84CF-A0F2BC989CEA}" srcOrd="0" destOrd="0" presId="urn:microsoft.com/office/officeart/2005/8/layout/hierarchy4"/>
    <dgm:cxn modelId="{B5DDA482-AB79-49D7-AB99-F290EE764BC0}" srcId="{AB33F2E4-FED5-4DCD-B282-1E9D8EF5C670}" destId="{3D1E2088-8E06-4A2A-9AAA-A32B36EC3A39}" srcOrd="1" destOrd="0" parTransId="{7E911CCB-4CE5-4D0F-B3BC-3D425191C6BC}" sibTransId="{9B5EC930-C049-4EA2-862E-C5FB7C544189}"/>
    <dgm:cxn modelId="{B168DEA3-D163-48D0-8209-EBBCB624ADF4}" srcId="{EEC18AD4-BED0-4BF2-8937-ECDAA82B1098}" destId="{B5A4D54E-0E8E-48B0-9756-BC898E6FF3E1}" srcOrd="0" destOrd="0" parTransId="{925F103F-78A3-4E37-B446-2D045D665A3A}" sibTransId="{1540A49A-A552-438B-A690-39B5BC13CC54}"/>
    <dgm:cxn modelId="{82D7144F-A9FE-4818-8AF7-C66865057C75}" type="presOf" srcId="{FCD7B11B-EEB5-49E9-9457-ED33F12960FA}" destId="{982E2B2C-E520-4827-A8D0-F9FFC55E7D49}" srcOrd="0" destOrd="0" presId="urn:microsoft.com/office/officeart/2005/8/layout/hierarchy4"/>
    <dgm:cxn modelId="{B2CE24B0-D08B-4D9E-A45F-BAFFACC26675}" srcId="{FCD7B11B-EEB5-49E9-9457-ED33F12960FA}" destId="{EEC18AD4-BED0-4BF2-8937-ECDAA82B1098}" srcOrd="1" destOrd="0" parTransId="{19FCB831-84E5-40A7-813C-5E5CFEF19F0E}" sibTransId="{EF8943DC-26BB-4DD3-BE4D-2D4C5D4FD930}"/>
    <dgm:cxn modelId="{874E95F2-BB68-489F-99F4-A6858F4D856E}" type="presParOf" srcId="{4CF204AC-6321-41D0-B8CB-05BADDA9159B}" destId="{B80B0E57-FF24-4DD6-A58C-ECDBED53D834}" srcOrd="0" destOrd="0" presId="urn:microsoft.com/office/officeart/2005/8/layout/hierarchy4"/>
    <dgm:cxn modelId="{5011F65D-1706-4E41-B074-E7B538D23393}" type="presParOf" srcId="{B80B0E57-FF24-4DD6-A58C-ECDBED53D834}" destId="{982E2B2C-E520-4827-A8D0-F9FFC55E7D49}" srcOrd="0" destOrd="0" presId="urn:microsoft.com/office/officeart/2005/8/layout/hierarchy4"/>
    <dgm:cxn modelId="{02BB74BA-86C0-4C94-9421-95C6B60C5C9B}" type="presParOf" srcId="{B80B0E57-FF24-4DD6-A58C-ECDBED53D834}" destId="{B6C9B7BA-9FCA-45A1-BD8C-8AD685E04674}" srcOrd="1" destOrd="0" presId="urn:microsoft.com/office/officeart/2005/8/layout/hierarchy4"/>
    <dgm:cxn modelId="{8F5EF29C-9C71-4F29-AAA7-B78714D26320}" type="presParOf" srcId="{B80B0E57-FF24-4DD6-A58C-ECDBED53D834}" destId="{D095B226-84CD-4592-A90E-E23C06388CCD}" srcOrd="2" destOrd="0" presId="urn:microsoft.com/office/officeart/2005/8/layout/hierarchy4"/>
    <dgm:cxn modelId="{C6792429-6789-4860-AA12-726DA1B31DF9}" type="presParOf" srcId="{D095B226-84CD-4592-A90E-E23C06388CCD}" destId="{409783F9-E2A6-4BC8-8F52-6B38A372D152}" srcOrd="0" destOrd="0" presId="urn:microsoft.com/office/officeart/2005/8/layout/hierarchy4"/>
    <dgm:cxn modelId="{0970A47E-4659-4277-82BC-C35CDF94A518}" type="presParOf" srcId="{409783F9-E2A6-4BC8-8F52-6B38A372D152}" destId="{4EE82C50-DE01-48A5-BE8E-C07F0F1DC344}" srcOrd="0" destOrd="0" presId="urn:microsoft.com/office/officeart/2005/8/layout/hierarchy4"/>
    <dgm:cxn modelId="{40C1A98D-E47D-4B09-823E-43C855FF9633}" type="presParOf" srcId="{409783F9-E2A6-4BC8-8F52-6B38A372D152}" destId="{4BFEC90D-5EB8-423E-B288-F167A8DAEFF3}" srcOrd="1" destOrd="0" presId="urn:microsoft.com/office/officeart/2005/8/layout/hierarchy4"/>
    <dgm:cxn modelId="{E3C265CD-5D01-4B72-B57A-39E5336603AB}" type="presParOf" srcId="{409783F9-E2A6-4BC8-8F52-6B38A372D152}" destId="{CB47D618-2C4E-457B-B94D-A9B6B3F1378F}" srcOrd="2" destOrd="0" presId="urn:microsoft.com/office/officeart/2005/8/layout/hierarchy4"/>
    <dgm:cxn modelId="{2691ACC8-19E7-4D9D-B919-7121D42D3AAF}" type="presParOf" srcId="{CB47D618-2C4E-457B-B94D-A9B6B3F1378F}" destId="{B446446A-0038-498D-8828-6E42C12D6EFC}" srcOrd="0" destOrd="0" presId="urn:microsoft.com/office/officeart/2005/8/layout/hierarchy4"/>
    <dgm:cxn modelId="{0B829311-80B7-4EBD-A0A6-E8F0E54E0D47}" type="presParOf" srcId="{B446446A-0038-498D-8828-6E42C12D6EFC}" destId="{CB33AC9D-7644-4854-9685-5E340066488F}" srcOrd="0" destOrd="0" presId="urn:microsoft.com/office/officeart/2005/8/layout/hierarchy4"/>
    <dgm:cxn modelId="{81F9F647-1C69-47C2-AEE2-EE9170F018EE}" type="presParOf" srcId="{B446446A-0038-498D-8828-6E42C12D6EFC}" destId="{0E500E15-E1F4-4D46-91BC-A5B9C0EC5151}" srcOrd="1" destOrd="0" presId="urn:microsoft.com/office/officeart/2005/8/layout/hierarchy4"/>
    <dgm:cxn modelId="{639E4157-6EB6-4931-B2CB-C115498AC041}" type="presParOf" srcId="{CB47D618-2C4E-457B-B94D-A9B6B3F1378F}" destId="{E8199F73-D61D-4CAE-9075-19E91EB41969}" srcOrd="1" destOrd="0" presId="urn:microsoft.com/office/officeart/2005/8/layout/hierarchy4"/>
    <dgm:cxn modelId="{2302A87D-0FC4-4335-87BE-D4F440174CA0}" type="presParOf" srcId="{CB47D618-2C4E-457B-B94D-A9B6B3F1378F}" destId="{2BF1731F-E797-4A30-83EE-925155B5A34F}" srcOrd="2" destOrd="0" presId="urn:microsoft.com/office/officeart/2005/8/layout/hierarchy4"/>
    <dgm:cxn modelId="{94283767-7D6A-41D6-A7A7-2E735398AE9E}" type="presParOf" srcId="{2BF1731F-E797-4A30-83EE-925155B5A34F}" destId="{EB2E07C4-E196-4A6C-B38B-D06773F58944}" srcOrd="0" destOrd="0" presId="urn:microsoft.com/office/officeart/2005/8/layout/hierarchy4"/>
    <dgm:cxn modelId="{20F0DD34-283F-4B80-813A-51401DFD3B2F}" type="presParOf" srcId="{2BF1731F-E797-4A30-83EE-925155B5A34F}" destId="{84D06126-35C3-413C-B204-4E91A1795DB0}" srcOrd="1" destOrd="0" presId="urn:microsoft.com/office/officeart/2005/8/layout/hierarchy4"/>
    <dgm:cxn modelId="{31584425-597E-4A6E-ABAA-854027182249}" type="presParOf" srcId="{D095B226-84CD-4592-A90E-E23C06388CCD}" destId="{56C3F579-1BE1-4221-B522-829FFBEA5089}" srcOrd="1" destOrd="0" presId="urn:microsoft.com/office/officeart/2005/8/layout/hierarchy4"/>
    <dgm:cxn modelId="{BE411F1C-E08F-47B3-A1FD-8325942D6016}" type="presParOf" srcId="{D095B226-84CD-4592-A90E-E23C06388CCD}" destId="{601E0D8A-E378-47CB-8750-03F3D5367101}" srcOrd="2" destOrd="0" presId="urn:microsoft.com/office/officeart/2005/8/layout/hierarchy4"/>
    <dgm:cxn modelId="{5D402555-02E5-450C-82FC-1D1502E4C79D}" type="presParOf" srcId="{601E0D8A-E378-47CB-8750-03F3D5367101}" destId="{23D7A028-9347-4323-B15A-FCC313270BA3}" srcOrd="0" destOrd="0" presId="urn:microsoft.com/office/officeart/2005/8/layout/hierarchy4"/>
    <dgm:cxn modelId="{6CA1CAC1-D4A3-4B97-9B3A-B04B0F6E0254}" type="presParOf" srcId="{601E0D8A-E378-47CB-8750-03F3D5367101}" destId="{864BF71A-CB65-4A7A-A70D-0AFB06948F1F}" srcOrd="1" destOrd="0" presId="urn:microsoft.com/office/officeart/2005/8/layout/hierarchy4"/>
    <dgm:cxn modelId="{CBBC5EB8-0BA5-430D-91FD-B61B6D241A1B}" type="presParOf" srcId="{601E0D8A-E378-47CB-8750-03F3D5367101}" destId="{B8FE4DB6-293D-4A3A-8C73-C97A33958A10}" srcOrd="2" destOrd="0" presId="urn:microsoft.com/office/officeart/2005/8/layout/hierarchy4"/>
    <dgm:cxn modelId="{44934861-D03D-4B17-9181-79E63AFB4D1E}" type="presParOf" srcId="{B8FE4DB6-293D-4A3A-8C73-C97A33958A10}" destId="{9CFE23D9-7695-4714-9863-58455E93C272}" srcOrd="0" destOrd="0" presId="urn:microsoft.com/office/officeart/2005/8/layout/hierarchy4"/>
    <dgm:cxn modelId="{4FDF463F-A39F-4B86-970A-FC6567759696}" type="presParOf" srcId="{9CFE23D9-7695-4714-9863-58455E93C272}" destId="{F360122D-9409-4E14-84CF-A0F2BC989CEA}" srcOrd="0" destOrd="0" presId="urn:microsoft.com/office/officeart/2005/8/layout/hierarchy4"/>
    <dgm:cxn modelId="{A9BFD67B-AA9B-4C0B-B989-32324F893158}" type="presParOf" srcId="{9CFE23D9-7695-4714-9863-58455E93C272}" destId="{5D72E8C9-E7B0-42FB-B38D-4DDC61069D2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F9A25E-91BC-412C-95F8-520E699E0C8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21564E2-2966-41AD-846B-FDB9BFF673F5}">
      <dgm:prSet phldrT="[Testo]" custT="1"/>
      <dgm:spPr/>
      <dgm:t>
        <a:bodyPr/>
        <a:lstStyle/>
        <a:p>
          <a:r>
            <a:rPr lang="it-IT" sz="3200" dirty="0" smtClean="0">
              <a:latin typeface="Times New Roman" pitchFamily="18" charset="0"/>
              <a:cs typeface="Times New Roman" pitchFamily="18" charset="0"/>
            </a:rPr>
            <a:t>Esiti formativi ed educativi</a:t>
          </a:r>
        </a:p>
        <a:p>
          <a:r>
            <a:rPr lang="it-IT" sz="1600" i="1" dirty="0" smtClean="0">
              <a:latin typeface="Times New Roman" pitchFamily="18" charset="0"/>
              <a:cs typeface="Times New Roman" pitchFamily="18" charset="0"/>
            </a:rPr>
            <a:t>Linee guida Invalsi progetti </a:t>
          </a:r>
          <a:r>
            <a:rPr lang="it-IT" sz="1600" i="1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600" i="1" dirty="0" smtClean="0">
              <a:latin typeface="Times New Roman" pitchFamily="18" charset="0"/>
              <a:cs typeface="Times New Roman" pitchFamily="18" charset="0"/>
            </a:rPr>
            <a:t> e VM</a:t>
          </a:r>
        </a:p>
        <a:p>
          <a:endParaRPr lang="it-IT" sz="2800" dirty="0">
            <a:latin typeface="Times New Roman" pitchFamily="18" charset="0"/>
            <a:cs typeface="Times New Roman" pitchFamily="18" charset="0"/>
          </a:endParaRPr>
        </a:p>
      </dgm:t>
    </dgm:pt>
    <dgm:pt modelId="{1090926E-FBEB-4409-9269-60F177E66154}" type="parTrans" cxnId="{02D419C4-CF58-424E-9570-557BC5C57BA6}">
      <dgm:prSet/>
      <dgm:spPr/>
      <dgm:t>
        <a:bodyPr/>
        <a:lstStyle/>
        <a:p>
          <a:endParaRPr lang="it-IT"/>
        </a:p>
      </dgm:t>
    </dgm:pt>
    <dgm:pt modelId="{46457F1D-ED09-462B-943C-F8E07638379E}" type="sibTrans" cxnId="{02D419C4-CF58-424E-9570-557BC5C57BA6}">
      <dgm:prSet/>
      <dgm:spPr/>
      <dgm:t>
        <a:bodyPr/>
        <a:lstStyle/>
        <a:p>
          <a:endParaRPr lang="it-IT"/>
        </a:p>
      </dgm:t>
    </dgm:pt>
    <dgm:pt modelId="{84CC0DDC-2099-4596-A1E9-E142478B0EBF}">
      <dgm:prSet phldrT="[Testo]" custT="1"/>
      <dgm:spPr/>
      <dgm:t>
        <a:bodyPr/>
        <a:lstStyle/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Risultati a distanza</a:t>
          </a:r>
          <a:endParaRPr lang="it-IT" sz="2800" b="1" dirty="0">
            <a:latin typeface="Times New Roman" pitchFamily="18" charset="0"/>
            <a:cs typeface="Times New Roman" pitchFamily="18" charset="0"/>
          </a:endParaRPr>
        </a:p>
      </dgm:t>
    </dgm:pt>
    <dgm:pt modelId="{664C1E1C-FE23-41BD-A3DD-8F39F6130387}" type="parTrans" cxnId="{E420EB1A-0ACA-4266-9D56-690175F79159}">
      <dgm:prSet/>
      <dgm:spPr/>
      <dgm:t>
        <a:bodyPr/>
        <a:lstStyle/>
        <a:p>
          <a:endParaRPr lang="it-IT"/>
        </a:p>
      </dgm:t>
    </dgm:pt>
    <dgm:pt modelId="{B27B240D-594A-4F7A-906D-F2A97FFCDE02}" type="sibTrans" cxnId="{E420EB1A-0ACA-4266-9D56-690175F79159}">
      <dgm:prSet/>
      <dgm:spPr/>
      <dgm:t>
        <a:bodyPr/>
        <a:lstStyle/>
        <a:p>
          <a:endParaRPr lang="it-IT"/>
        </a:p>
      </dgm:t>
    </dgm:pt>
    <dgm:pt modelId="{2FC3353A-A11B-413F-B749-404A944B4089}">
      <dgm:prSet phldrT="[Testo]" custT="1"/>
      <dgm:spPr/>
      <dgm:t>
        <a:bodyPr/>
        <a:lstStyle/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Successo scolastico</a:t>
          </a:r>
        </a:p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Successo formativo</a:t>
          </a:r>
          <a:endParaRPr lang="it-IT" sz="2800" b="1" dirty="0">
            <a:latin typeface="Times New Roman" pitchFamily="18" charset="0"/>
            <a:cs typeface="Times New Roman" pitchFamily="18" charset="0"/>
          </a:endParaRPr>
        </a:p>
      </dgm:t>
    </dgm:pt>
    <dgm:pt modelId="{0AAAB9DF-A7A6-4FE7-B122-AA4FDDA0E0C4}" type="parTrans" cxnId="{BA927EAD-9881-4EF3-81DE-983D688168E5}">
      <dgm:prSet/>
      <dgm:spPr/>
      <dgm:t>
        <a:bodyPr/>
        <a:lstStyle/>
        <a:p>
          <a:endParaRPr lang="it-IT"/>
        </a:p>
      </dgm:t>
    </dgm:pt>
    <dgm:pt modelId="{542AFA32-8B51-4317-8A82-70A6BD2D9CF1}" type="sibTrans" cxnId="{BA927EAD-9881-4EF3-81DE-983D688168E5}">
      <dgm:prSet/>
      <dgm:spPr/>
      <dgm:t>
        <a:bodyPr/>
        <a:lstStyle/>
        <a:p>
          <a:endParaRPr lang="it-IT"/>
        </a:p>
      </dgm:t>
    </dgm:pt>
    <dgm:pt modelId="{53A3C7D6-8CBD-41BD-B9D1-E7FC40B03A54}">
      <dgm:prSet phldrT="[Testo]" custT="1"/>
      <dgm:spPr/>
      <dgm:t>
        <a:bodyPr/>
        <a:lstStyle/>
        <a:p>
          <a:endParaRPr lang="it-IT" sz="2300" dirty="0" smtClean="0"/>
        </a:p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Competenze  chiave e di cittadinanza  attiva</a:t>
          </a:r>
        </a:p>
        <a:p>
          <a:endParaRPr lang="it-IT" sz="2300" dirty="0" smtClean="0"/>
        </a:p>
        <a:p>
          <a:endParaRPr lang="it-IT" sz="2300" dirty="0"/>
        </a:p>
      </dgm:t>
    </dgm:pt>
    <dgm:pt modelId="{D4295906-4052-4F1A-B713-4EE2393225E5}" type="parTrans" cxnId="{C327112F-8F11-47AF-947D-9E2C04813CB4}">
      <dgm:prSet/>
      <dgm:spPr/>
      <dgm:t>
        <a:bodyPr/>
        <a:lstStyle/>
        <a:p>
          <a:endParaRPr lang="it-IT"/>
        </a:p>
      </dgm:t>
    </dgm:pt>
    <dgm:pt modelId="{7457076E-503B-43F2-B80F-5DB6F06BC6F7}" type="sibTrans" cxnId="{C327112F-8F11-47AF-947D-9E2C04813CB4}">
      <dgm:prSet/>
      <dgm:spPr/>
      <dgm:t>
        <a:bodyPr/>
        <a:lstStyle/>
        <a:p>
          <a:endParaRPr lang="it-IT"/>
        </a:p>
      </dgm:t>
    </dgm:pt>
    <dgm:pt modelId="{6BD7F9C6-F888-4110-8C95-BAA63EA7A3CD}">
      <dgm:prSet phldrT="[Testo]" custT="1"/>
      <dgm:spPr/>
      <dgm:t>
        <a:bodyPr/>
        <a:lstStyle/>
        <a:p>
          <a:endParaRPr lang="it-IT" sz="2200" dirty="0" smtClean="0"/>
        </a:p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Competenze base</a:t>
          </a:r>
        </a:p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Prove standardizzate nazionali</a:t>
          </a:r>
        </a:p>
        <a:p>
          <a:r>
            <a:rPr lang="it-IT" sz="2800" b="1" dirty="0" smtClean="0">
              <a:latin typeface="Times New Roman" pitchFamily="18" charset="0"/>
              <a:cs typeface="Times New Roman" pitchFamily="18" charset="0"/>
            </a:rPr>
            <a:t>Equità degli esiti</a:t>
          </a:r>
        </a:p>
        <a:p>
          <a:endParaRPr lang="it-IT" sz="2200" dirty="0" smtClean="0"/>
        </a:p>
      </dgm:t>
    </dgm:pt>
    <dgm:pt modelId="{E819C435-6D62-4A35-8640-CDF92EC2C653}" type="parTrans" cxnId="{F2B36C2A-76C3-4CFF-B51C-FCFCAB7A54FD}">
      <dgm:prSet/>
      <dgm:spPr/>
      <dgm:t>
        <a:bodyPr/>
        <a:lstStyle/>
        <a:p>
          <a:endParaRPr lang="it-IT"/>
        </a:p>
      </dgm:t>
    </dgm:pt>
    <dgm:pt modelId="{FA871AA5-157A-482F-AF46-460A33CD7518}" type="sibTrans" cxnId="{F2B36C2A-76C3-4CFF-B51C-FCFCAB7A54FD}">
      <dgm:prSet/>
      <dgm:spPr/>
      <dgm:t>
        <a:bodyPr/>
        <a:lstStyle/>
        <a:p>
          <a:endParaRPr lang="it-IT"/>
        </a:p>
      </dgm:t>
    </dgm:pt>
    <dgm:pt modelId="{B525889A-4CE1-4614-B96B-6EDB6F1E98ED}" type="pres">
      <dgm:prSet presAssocID="{3FF9A25E-91BC-412C-95F8-520E699E0C8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9A26E35-0F38-4D47-AD3F-1F68F36E1155}" type="pres">
      <dgm:prSet presAssocID="{3FF9A25E-91BC-412C-95F8-520E699E0C8B}" presName="matrix" presStyleCnt="0"/>
      <dgm:spPr/>
    </dgm:pt>
    <dgm:pt modelId="{96B518DE-055D-4F0F-90F9-5C29AD5475C2}" type="pres">
      <dgm:prSet presAssocID="{3FF9A25E-91BC-412C-95F8-520E699E0C8B}" presName="tile1" presStyleLbl="node1" presStyleIdx="0" presStyleCnt="4"/>
      <dgm:spPr/>
      <dgm:t>
        <a:bodyPr/>
        <a:lstStyle/>
        <a:p>
          <a:endParaRPr lang="it-IT"/>
        </a:p>
      </dgm:t>
    </dgm:pt>
    <dgm:pt modelId="{E925A671-39F3-46CF-98ED-C7CE78F5F32C}" type="pres">
      <dgm:prSet presAssocID="{3FF9A25E-91BC-412C-95F8-520E699E0C8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3DD00E-06DD-4820-8614-FC9B4534E8D0}" type="pres">
      <dgm:prSet presAssocID="{3FF9A25E-91BC-412C-95F8-520E699E0C8B}" presName="tile2" presStyleLbl="node1" presStyleIdx="1" presStyleCnt="4"/>
      <dgm:spPr/>
      <dgm:t>
        <a:bodyPr/>
        <a:lstStyle/>
        <a:p>
          <a:endParaRPr lang="it-IT"/>
        </a:p>
      </dgm:t>
    </dgm:pt>
    <dgm:pt modelId="{A53E73A0-0A71-4D61-B87D-D710FCB9FF1B}" type="pres">
      <dgm:prSet presAssocID="{3FF9A25E-91BC-412C-95F8-520E699E0C8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78AD97-20CF-46DB-BD2A-B36A80E78E8A}" type="pres">
      <dgm:prSet presAssocID="{3FF9A25E-91BC-412C-95F8-520E699E0C8B}" presName="tile3" presStyleLbl="node1" presStyleIdx="2" presStyleCnt="4"/>
      <dgm:spPr/>
      <dgm:t>
        <a:bodyPr/>
        <a:lstStyle/>
        <a:p>
          <a:endParaRPr lang="it-IT"/>
        </a:p>
      </dgm:t>
    </dgm:pt>
    <dgm:pt modelId="{FA787807-E43F-4AAF-8FEC-9F7150656AF0}" type="pres">
      <dgm:prSet presAssocID="{3FF9A25E-91BC-412C-95F8-520E699E0C8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9ACB63-11AA-483D-8D99-03A78BED2804}" type="pres">
      <dgm:prSet presAssocID="{3FF9A25E-91BC-412C-95F8-520E699E0C8B}" presName="tile4" presStyleLbl="node1" presStyleIdx="3" presStyleCnt="4"/>
      <dgm:spPr/>
      <dgm:t>
        <a:bodyPr/>
        <a:lstStyle/>
        <a:p>
          <a:endParaRPr lang="it-IT"/>
        </a:p>
      </dgm:t>
    </dgm:pt>
    <dgm:pt modelId="{9D5B2A5D-603F-4335-AFA1-3FC12678B380}" type="pres">
      <dgm:prSet presAssocID="{3FF9A25E-91BC-412C-95F8-520E699E0C8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E7FA66-C697-4A55-A486-D226032ACFF7}" type="pres">
      <dgm:prSet presAssocID="{3FF9A25E-91BC-412C-95F8-520E699E0C8B}" presName="centerTile" presStyleLbl="fgShp" presStyleIdx="0" presStyleCnt="1" custScaleX="109517" custScaleY="158915" custLinFactNeighborX="-1187" custLinFactNeighborY="388">
        <dgm:presLayoutVars>
          <dgm:chMax val="0"/>
          <dgm:chPref val="0"/>
        </dgm:presLayoutVars>
      </dgm:prSet>
      <dgm:spPr/>
      <dgm:t>
        <a:bodyPr/>
        <a:lstStyle/>
        <a:p>
          <a:endParaRPr lang="it-IT"/>
        </a:p>
      </dgm:t>
    </dgm:pt>
  </dgm:ptLst>
  <dgm:cxnLst>
    <dgm:cxn modelId="{6C2F12A0-52CE-47EA-9774-859782B47066}" type="presOf" srcId="{2FC3353A-A11B-413F-B749-404A944B4089}" destId="{E03DD00E-06DD-4820-8614-FC9B4534E8D0}" srcOrd="0" destOrd="0" presId="urn:microsoft.com/office/officeart/2005/8/layout/matrix1"/>
    <dgm:cxn modelId="{DAAFFA85-2D17-4A36-ADF6-C95A9A7CEA61}" type="presOf" srcId="{53A3C7D6-8CBD-41BD-B9D1-E7FC40B03A54}" destId="{4678AD97-20CF-46DB-BD2A-B36A80E78E8A}" srcOrd="0" destOrd="0" presId="urn:microsoft.com/office/officeart/2005/8/layout/matrix1"/>
    <dgm:cxn modelId="{F0E6AA56-A7B6-440B-95E4-E9F630988CA6}" type="presOf" srcId="{2FC3353A-A11B-413F-B749-404A944B4089}" destId="{A53E73A0-0A71-4D61-B87D-D710FCB9FF1B}" srcOrd="1" destOrd="0" presId="urn:microsoft.com/office/officeart/2005/8/layout/matrix1"/>
    <dgm:cxn modelId="{4810ACD8-6859-4464-AB61-B15F87D41AF1}" type="presOf" srcId="{53A3C7D6-8CBD-41BD-B9D1-E7FC40B03A54}" destId="{FA787807-E43F-4AAF-8FEC-9F7150656AF0}" srcOrd="1" destOrd="0" presId="urn:microsoft.com/office/officeart/2005/8/layout/matrix1"/>
    <dgm:cxn modelId="{21291BC9-789F-4FD2-B66D-B7E8B0C1A977}" type="presOf" srcId="{6BD7F9C6-F888-4110-8C95-BAA63EA7A3CD}" destId="{659ACB63-11AA-483D-8D99-03A78BED2804}" srcOrd="0" destOrd="0" presId="urn:microsoft.com/office/officeart/2005/8/layout/matrix1"/>
    <dgm:cxn modelId="{F2B36C2A-76C3-4CFF-B51C-FCFCAB7A54FD}" srcId="{421564E2-2966-41AD-846B-FDB9BFF673F5}" destId="{6BD7F9C6-F888-4110-8C95-BAA63EA7A3CD}" srcOrd="3" destOrd="0" parTransId="{E819C435-6D62-4A35-8640-CDF92EC2C653}" sibTransId="{FA871AA5-157A-482F-AF46-460A33CD7518}"/>
    <dgm:cxn modelId="{C327112F-8F11-47AF-947D-9E2C04813CB4}" srcId="{421564E2-2966-41AD-846B-FDB9BFF673F5}" destId="{53A3C7D6-8CBD-41BD-B9D1-E7FC40B03A54}" srcOrd="2" destOrd="0" parTransId="{D4295906-4052-4F1A-B713-4EE2393225E5}" sibTransId="{7457076E-503B-43F2-B80F-5DB6F06BC6F7}"/>
    <dgm:cxn modelId="{43E5D125-AD93-4020-860F-E2D79FCEF18C}" type="presOf" srcId="{421564E2-2966-41AD-846B-FDB9BFF673F5}" destId="{A3E7FA66-C697-4A55-A486-D226032ACFF7}" srcOrd="0" destOrd="0" presId="urn:microsoft.com/office/officeart/2005/8/layout/matrix1"/>
    <dgm:cxn modelId="{BA927EAD-9881-4EF3-81DE-983D688168E5}" srcId="{421564E2-2966-41AD-846B-FDB9BFF673F5}" destId="{2FC3353A-A11B-413F-B749-404A944B4089}" srcOrd="1" destOrd="0" parTransId="{0AAAB9DF-A7A6-4FE7-B122-AA4FDDA0E0C4}" sibTransId="{542AFA32-8B51-4317-8A82-70A6BD2D9CF1}"/>
    <dgm:cxn modelId="{02D419C4-CF58-424E-9570-557BC5C57BA6}" srcId="{3FF9A25E-91BC-412C-95F8-520E699E0C8B}" destId="{421564E2-2966-41AD-846B-FDB9BFF673F5}" srcOrd="0" destOrd="0" parTransId="{1090926E-FBEB-4409-9269-60F177E66154}" sibTransId="{46457F1D-ED09-462B-943C-F8E07638379E}"/>
    <dgm:cxn modelId="{25EA5577-F624-445C-8D04-C60566CC5402}" type="presOf" srcId="{84CC0DDC-2099-4596-A1E9-E142478B0EBF}" destId="{E925A671-39F3-46CF-98ED-C7CE78F5F32C}" srcOrd="1" destOrd="0" presId="urn:microsoft.com/office/officeart/2005/8/layout/matrix1"/>
    <dgm:cxn modelId="{4B900342-C976-45D8-908D-80C8F1D04BE6}" type="presOf" srcId="{6BD7F9C6-F888-4110-8C95-BAA63EA7A3CD}" destId="{9D5B2A5D-603F-4335-AFA1-3FC12678B380}" srcOrd="1" destOrd="0" presId="urn:microsoft.com/office/officeart/2005/8/layout/matrix1"/>
    <dgm:cxn modelId="{F1A02A10-5D95-48A9-8D7F-1A4B1BF0967F}" type="presOf" srcId="{84CC0DDC-2099-4596-A1E9-E142478B0EBF}" destId="{96B518DE-055D-4F0F-90F9-5C29AD5475C2}" srcOrd="0" destOrd="0" presId="urn:microsoft.com/office/officeart/2005/8/layout/matrix1"/>
    <dgm:cxn modelId="{D079B53F-A574-4234-87BF-E8B8903963FC}" type="presOf" srcId="{3FF9A25E-91BC-412C-95F8-520E699E0C8B}" destId="{B525889A-4CE1-4614-B96B-6EDB6F1E98ED}" srcOrd="0" destOrd="0" presId="urn:microsoft.com/office/officeart/2005/8/layout/matrix1"/>
    <dgm:cxn modelId="{E420EB1A-0ACA-4266-9D56-690175F79159}" srcId="{421564E2-2966-41AD-846B-FDB9BFF673F5}" destId="{84CC0DDC-2099-4596-A1E9-E142478B0EBF}" srcOrd="0" destOrd="0" parTransId="{664C1E1C-FE23-41BD-A3DD-8F39F6130387}" sibTransId="{B27B240D-594A-4F7A-906D-F2A97FFCDE02}"/>
    <dgm:cxn modelId="{F661DC20-6C09-4E56-9126-370A6C5C8EA2}" type="presParOf" srcId="{B525889A-4CE1-4614-B96B-6EDB6F1E98ED}" destId="{49A26E35-0F38-4D47-AD3F-1F68F36E1155}" srcOrd="0" destOrd="0" presId="urn:microsoft.com/office/officeart/2005/8/layout/matrix1"/>
    <dgm:cxn modelId="{B6601C9F-32F5-4565-A78F-1AE458A8C0AC}" type="presParOf" srcId="{49A26E35-0F38-4D47-AD3F-1F68F36E1155}" destId="{96B518DE-055D-4F0F-90F9-5C29AD5475C2}" srcOrd="0" destOrd="0" presId="urn:microsoft.com/office/officeart/2005/8/layout/matrix1"/>
    <dgm:cxn modelId="{16F442B5-DA60-492B-832D-BE3FEC55A077}" type="presParOf" srcId="{49A26E35-0F38-4D47-AD3F-1F68F36E1155}" destId="{E925A671-39F3-46CF-98ED-C7CE78F5F32C}" srcOrd="1" destOrd="0" presId="urn:microsoft.com/office/officeart/2005/8/layout/matrix1"/>
    <dgm:cxn modelId="{7FEF9DA9-5ED0-4EC8-AD26-53692CE8D6C0}" type="presParOf" srcId="{49A26E35-0F38-4D47-AD3F-1F68F36E1155}" destId="{E03DD00E-06DD-4820-8614-FC9B4534E8D0}" srcOrd="2" destOrd="0" presId="urn:microsoft.com/office/officeart/2005/8/layout/matrix1"/>
    <dgm:cxn modelId="{9D4FE4E9-899C-43F7-944E-1080DA657B68}" type="presParOf" srcId="{49A26E35-0F38-4D47-AD3F-1F68F36E1155}" destId="{A53E73A0-0A71-4D61-B87D-D710FCB9FF1B}" srcOrd="3" destOrd="0" presId="urn:microsoft.com/office/officeart/2005/8/layout/matrix1"/>
    <dgm:cxn modelId="{21FEF63E-FB87-453E-A729-FE2938C2554E}" type="presParOf" srcId="{49A26E35-0F38-4D47-AD3F-1F68F36E1155}" destId="{4678AD97-20CF-46DB-BD2A-B36A80E78E8A}" srcOrd="4" destOrd="0" presId="urn:microsoft.com/office/officeart/2005/8/layout/matrix1"/>
    <dgm:cxn modelId="{D46F55C1-573B-427B-B72F-159486149C62}" type="presParOf" srcId="{49A26E35-0F38-4D47-AD3F-1F68F36E1155}" destId="{FA787807-E43F-4AAF-8FEC-9F7150656AF0}" srcOrd="5" destOrd="0" presId="urn:microsoft.com/office/officeart/2005/8/layout/matrix1"/>
    <dgm:cxn modelId="{AC972056-C402-4DDF-BA05-B033E277F61E}" type="presParOf" srcId="{49A26E35-0F38-4D47-AD3F-1F68F36E1155}" destId="{659ACB63-11AA-483D-8D99-03A78BED2804}" srcOrd="6" destOrd="0" presId="urn:microsoft.com/office/officeart/2005/8/layout/matrix1"/>
    <dgm:cxn modelId="{810031B7-1320-4FE0-BD59-96D9AB5ED712}" type="presParOf" srcId="{49A26E35-0F38-4D47-AD3F-1F68F36E1155}" destId="{9D5B2A5D-603F-4335-AFA1-3FC12678B380}" srcOrd="7" destOrd="0" presId="urn:microsoft.com/office/officeart/2005/8/layout/matrix1"/>
    <dgm:cxn modelId="{16E9C23F-9B1F-4E48-9E0C-79C3A4B3F4D4}" type="presParOf" srcId="{B525889A-4CE1-4614-B96B-6EDB6F1E98ED}" destId="{A3E7FA66-C697-4A55-A486-D226032ACFF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0146C7-638D-44B0-89ED-7AAB7E2AFAEF}">
      <dsp:nvSpPr>
        <dsp:cNvPr id="0" name=""/>
        <dsp:cNvSpPr/>
      </dsp:nvSpPr>
      <dsp:spPr>
        <a:xfrm>
          <a:off x="1499975" y="-315296"/>
          <a:ext cx="3650083" cy="18078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AUTOVALUTAZIONE</a:t>
          </a:r>
          <a:endParaRPr lang="it-IT" sz="2700" kern="1200" dirty="0"/>
        </a:p>
      </dsp:txBody>
      <dsp:txXfrm>
        <a:off x="1499975" y="-315296"/>
        <a:ext cx="3650083" cy="1807876"/>
      </dsp:txXfrm>
    </dsp:sp>
    <dsp:sp modelId="{D1A36CC5-7013-4EEF-8C3F-73AF1A082AE1}">
      <dsp:nvSpPr>
        <dsp:cNvPr id="0" name=""/>
        <dsp:cNvSpPr/>
      </dsp:nvSpPr>
      <dsp:spPr>
        <a:xfrm rot="3370909">
          <a:off x="3967455" y="1784623"/>
          <a:ext cx="601720" cy="424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3370909">
        <a:off x="3967455" y="1784623"/>
        <a:ext cx="601720" cy="424270"/>
      </dsp:txXfrm>
    </dsp:sp>
    <dsp:sp modelId="{4AE11A90-9EFD-4785-8B40-36A0FAFBAB29}">
      <dsp:nvSpPr>
        <dsp:cNvPr id="0" name=""/>
        <dsp:cNvSpPr/>
      </dsp:nvSpPr>
      <dsp:spPr>
        <a:xfrm>
          <a:off x="3674981" y="2500936"/>
          <a:ext cx="3050722" cy="1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VALUTAZIONE ESERNA</a:t>
          </a:r>
          <a:endParaRPr lang="it-IT" sz="2700" kern="1200" dirty="0"/>
        </a:p>
      </dsp:txBody>
      <dsp:txXfrm>
        <a:off x="3674981" y="2500936"/>
        <a:ext cx="3050722" cy="1774226"/>
      </dsp:txXfrm>
    </dsp:sp>
    <dsp:sp modelId="{01B04192-694E-4BAA-B66D-858590B61414}">
      <dsp:nvSpPr>
        <dsp:cNvPr id="0" name=""/>
        <dsp:cNvSpPr/>
      </dsp:nvSpPr>
      <dsp:spPr>
        <a:xfrm rot="10748901">
          <a:off x="2998087" y="3204178"/>
          <a:ext cx="601720" cy="424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0748901">
        <a:off x="2998087" y="3204178"/>
        <a:ext cx="601720" cy="424270"/>
      </dsp:txXfrm>
    </dsp:sp>
    <dsp:sp modelId="{5D970B23-F23B-405A-8697-1D546DACF947}">
      <dsp:nvSpPr>
        <dsp:cNvPr id="0" name=""/>
        <dsp:cNvSpPr/>
      </dsp:nvSpPr>
      <dsp:spPr>
        <a:xfrm>
          <a:off x="-275090" y="2504514"/>
          <a:ext cx="3198004" cy="18823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PROCESSI </a:t>
          </a:r>
          <a:r>
            <a:rPr lang="it-IT" sz="2000" kern="1200" dirty="0" err="1" smtClean="0"/>
            <a:t>DI</a:t>
          </a:r>
          <a:r>
            <a:rPr lang="it-IT" sz="2000" kern="1200" dirty="0" smtClean="0"/>
            <a:t> MIGLIORAMENTO</a:t>
          </a:r>
          <a:endParaRPr lang="it-IT" sz="2000" kern="1200" dirty="0"/>
        </a:p>
      </dsp:txBody>
      <dsp:txXfrm>
        <a:off x="-275090" y="2504514"/>
        <a:ext cx="3198004" cy="1882318"/>
      </dsp:txXfrm>
    </dsp:sp>
    <dsp:sp modelId="{7A4CE4FF-4E96-4318-8207-99163616CEE6}">
      <dsp:nvSpPr>
        <dsp:cNvPr id="0" name=""/>
        <dsp:cNvSpPr/>
      </dsp:nvSpPr>
      <dsp:spPr>
        <a:xfrm rot="18300476">
          <a:off x="2036639" y="1786412"/>
          <a:ext cx="601720" cy="42427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/>
        </a:p>
      </dsp:txBody>
      <dsp:txXfrm rot="18300476">
        <a:off x="2036639" y="1786412"/>
        <a:ext cx="601720" cy="4242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DFEF96-45C5-4080-B345-45A641C5CB3B}">
      <dsp:nvSpPr>
        <dsp:cNvPr id="0" name=""/>
        <dsp:cNvSpPr/>
      </dsp:nvSpPr>
      <dsp:spPr>
        <a:xfrm>
          <a:off x="0" y="1184718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68B5E-1266-4ACF-8616-52E8BE490D2F}">
      <dsp:nvSpPr>
        <dsp:cNvPr id="0" name=""/>
        <dsp:cNvSpPr/>
      </dsp:nvSpPr>
      <dsp:spPr>
        <a:xfrm>
          <a:off x="411078" y="144245"/>
          <a:ext cx="5755094" cy="1217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Times New Roman" pitchFamily="18" charset="0"/>
              <a:cs typeface="Times New Roman" pitchFamily="18" charset="0"/>
            </a:rPr>
            <a:t>DPR 28 marzo 2013, n. 80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Periodicità almeno triennale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Direttiva SNV</a:t>
          </a:r>
          <a:endParaRPr lang="it-IT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078" y="144245"/>
        <a:ext cx="5755094" cy="1217593"/>
      </dsp:txXfrm>
    </dsp:sp>
    <dsp:sp modelId="{A893FBE0-BE54-4E4D-A22A-1DDA163F5884}">
      <dsp:nvSpPr>
        <dsp:cNvPr id="0" name=""/>
        <dsp:cNvSpPr/>
      </dsp:nvSpPr>
      <dsp:spPr>
        <a:xfrm>
          <a:off x="0" y="2639878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51B4F-060B-4785-9AAA-94C911D5805A}">
      <dsp:nvSpPr>
        <dsp:cNvPr id="0" name=""/>
        <dsp:cNvSpPr/>
      </dsp:nvSpPr>
      <dsp:spPr>
        <a:xfrm>
          <a:off x="411078" y="1551918"/>
          <a:ext cx="5755094" cy="1265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Times New Roman" pitchFamily="18" charset="0"/>
              <a:cs typeface="Times New Roman" pitchFamily="18" charset="0"/>
            </a:rPr>
            <a:t>Direttiva 18 settembre 2014, n.11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Priorità strategiche SNV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2400" b="1" kern="1200" dirty="0" err="1" smtClean="0">
              <a:latin typeface="Times New Roman" pitchFamily="18" charset="0"/>
              <a:cs typeface="Times New Roman" pitchFamily="18" charset="0"/>
            </a:rPr>
            <a:t>aa</a:t>
          </a: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 ss 2014/15, 2015/16, 2016/17</a:t>
          </a:r>
          <a:endParaRPr lang="it-IT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078" y="1551918"/>
        <a:ext cx="5755094" cy="1265079"/>
      </dsp:txXfrm>
    </dsp:sp>
    <dsp:sp modelId="{66232BB2-4293-47CC-9184-49FC89FB01A5}">
      <dsp:nvSpPr>
        <dsp:cNvPr id="0" name=""/>
        <dsp:cNvSpPr/>
      </dsp:nvSpPr>
      <dsp:spPr>
        <a:xfrm>
          <a:off x="0" y="4089858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1951-6DA2-4DA9-A2C3-D37C4CC8FECC}">
      <dsp:nvSpPr>
        <dsp:cNvPr id="0" name=""/>
        <dsp:cNvSpPr/>
      </dsp:nvSpPr>
      <dsp:spPr>
        <a:xfrm>
          <a:off x="411078" y="3007078"/>
          <a:ext cx="5755094" cy="1259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latin typeface="Times New Roman" pitchFamily="18" charset="0"/>
              <a:cs typeface="Times New Roman" pitchFamily="18" charset="0"/>
            </a:rPr>
            <a:t>Legge 13 Luglio 2015, n. 107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Piano Offerta Formativa Triennale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>
              <a:latin typeface="Times New Roman" pitchFamily="18" charset="0"/>
              <a:cs typeface="Times New Roman" pitchFamily="18" charset="0"/>
            </a:rPr>
            <a:t>aa</a:t>
          </a: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 ss 2016/17, 2017/18, 2018/19</a:t>
          </a:r>
          <a:endParaRPr lang="it-IT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1078" y="3007078"/>
        <a:ext cx="5755094" cy="12599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C52C63-543F-46D5-A0AB-489DB320468C}">
      <dsp:nvSpPr>
        <dsp:cNvPr id="0" name=""/>
        <dsp:cNvSpPr/>
      </dsp:nvSpPr>
      <dsp:spPr>
        <a:xfrm>
          <a:off x="4993677" y="2294486"/>
          <a:ext cx="3575274" cy="16361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Autovalutazione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Sviluppo professionale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Gestione Risorse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Identità strategica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Governo Territorio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66259" y="2703528"/>
        <a:ext cx="2502692" cy="1227128"/>
      </dsp:txXfrm>
    </dsp:sp>
    <dsp:sp modelId="{3702A86A-DCE9-435F-8264-F0C1960C3B6F}">
      <dsp:nvSpPr>
        <dsp:cNvPr id="0" name=""/>
        <dsp:cNvSpPr/>
      </dsp:nvSpPr>
      <dsp:spPr>
        <a:xfrm>
          <a:off x="0" y="2257504"/>
          <a:ext cx="2871739" cy="1868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Successo scolastico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Competenze di base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Equità degli esiti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Risultati </a:t>
          </a:r>
          <a:r>
            <a:rPr lang="it-IT" sz="1400" kern="1200" smtClean="0">
              <a:latin typeface="Times New Roman" pitchFamily="18" charset="0"/>
              <a:cs typeface="Times New Roman" pitchFamily="18" charset="0"/>
            </a:rPr>
            <a:t>a distanza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24576"/>
        <a:ext cx="2010217" cy="1401215"/>
      </dsp:txXfrm>
    </dsp:sp>
    <dsp:sp modelId="{CCDF2ED7-6129-4224-8D0B-03F9C0D72D09}">
      <dsp:nvSpPr>
        <dsp:cNvPr id="0" name=""/>
        <dsp:cNvSpPr/>
      </dsp:nvSpPr>
      <dsp:spPr>
        <a:xfrm>
          <a:off x="5250417" y="-46790"/>
          <a:ext cx="3318534" cy="1624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Ambiente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Capitale sociale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Risorse economiche e materiali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Risorse Professionali  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45978" y="-46790"/>
        <a:ext cx="2322973" cy="1218576"/>
      </dsp:txXfrm>
    </dsp:sp>
    <dsp:sp modelId="{CC427A83-32D3-4EE5-BAAA-2BE74E2DC354}">
      <dsp:nvSpPr>
        <dsp:cNvPr id="0" name=""/>
        <dsp:cNvSpPr/>
      </dsp:nvSpPr>
      <dsp:spPr>
        <a:xfrm>
          <a:off x="0" y="-73155"/>
          <a:ext cx="3008114" cy="1716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smtClean="0">
              <a:latin typeface="Times New Roman" pitchFamily="18" charset="0"/>
              <a:cs typeface="Times New Roman" pitchFamily="18" charset="0"/>
            </a:rPr>
            <a:t>Relazione educativa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Scelte curricolari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Continuità e  Orientamento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Progettazione – valutazione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smtClean="0">
              <a:latin typeface="Times New Roman" pitchFamily="18" charset="0"/>
              <a:cs typeface="Times New Roman" pitchFamily="18" charset="0"/>
            </a:rPr>
            <a:t>Inclusione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-73155"/>
        <a:ext cx="2105680" cy="1287247"/>
      </dsp:txXfrm>
    </dsp:sp>
    <dsp:sp modelId="{D8B672F8-9403-4FC4-BCB5-FC0BE063503E}">
      <dsp:nvSpPr>
        <dsp:cNvPr id="0" name=""/>
        <dsp:cNvSpPr/>
      </dsp:nvSpPr>
      <dsp:spPr>
        <a:xfrm>
          <a:off x="2448271" y="159788"/>
          <a:ext cx="1848625" cy="19206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smtClean="0">
              <a:latin typeface="Times New Roman" pitchFamily="18" charset="0"/>
              <a:cs typeface="Times New Roman" pitchFamily="18" charset="0"/>
            </a:rPr>
            <a:t>Pratiche educative e didattiche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8271" y="159788"/>
        <a:ext cx="1848625" cy="1920639"/>
      </dsp:txXfrm>
    </dsp:sp>
    <dsp:sp modelId="{A1973FFB-FCAD-48D7-AE7A-5D34101C05B5}">
      <dsp:nvSpPr>
        <dsp:cNvPr id="0" name=""/>
        <dsp:cNvSpPr/>
      </dsp:nvSpPr>
      <dsp:spPr>
        <a:xfrm rot="5400000">
          <a:off x="4236047" y="123790"/>
          <a:ext cx="1920639" cy="199263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Contesto Socio-Ambientale e Risorse 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36047" y="123790"/>
        <a:ext cx="1920639" cy="1992636"/>
      </dsp:txXfrm>
    </dsp:sp>
    <dsp:sp modelId="{A5481CB2-E21E-4A25-B2F3-5938A165D086}">
      <dsp:nvSpPr>
        <dsp:cNvPr id="0" name=""/>
        <dsp:cNvSpPr/>
      </dsp:nvSpPr>
      <dsp:spPr>
        <a:xfrm rot="10800000">
          <a:off x="4200049" y="1983571"/>
          <a:ext cx="1992636" cy="19206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Ambiente  </a:t>
          </a:r>
          <a:r>
            <a:rPr lang="it-IT" sz="1400" kern="1200" smtClean="0">
              <a:latin typeface="Times New Roman" pitchFamily="18" charset="0"/>
              <a:cs typeface="Times New Roman" pitchFamily="18" charset="0"/>
            </a:rPr>
            <a:t>organizzativo per l’apprendimento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200049" y="1983571"/>
        <a:ext cx="1992636" cy="1920639"/>
      </dsp:txXfrm>
    </dsp:sp>
    <dsp:sp modelId="{E0968524-0FA6-4C85-834F-710400535CFB}">
      <dsp:nvSpPr>
        <dsp:cNvPr id="0" name=""/>
        <dsp:cNvSpPr/>
      </dsp:nvSpPr>
      <dsp:spPr>
        <a:xfrm rot="16200000">
          <a:off x="2500953" y="2072260"/>
          <a:ext cx="1743262" cy="174326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smtClean="0">
              <a:latin typeface="Times New Roman" pitchFamily="18" charset="0"/>
              <a:cs typeface="Times New Roman" pitchFamily="18" charset="0"/>
            </a:rPr>
            <a:t>Esiti Formativi ed Educativi</a:t>
          </a: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2500953" y="2072260"/>
        <a:ext cx="1743262" cy="1743262"/>
      </dsp:txXfrm>
    </dsp:sp>
    <dsp:sp modelId="{49363B08-C80F-4BB8-8C90-01F500D6756D}">
      <dsp:nvSpPr>
        <dsp:cNvPr id="0" name=""/>
        <dsp:cNvSpPr/>
      </dsp:nvSpPr>
      <dsp:spPr>
        <a:xfrm>
          <a:off x="3983531" y="1669659"/>
          <a:ext cx="601888" cy="52338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F76EC-31F3-4C9F-A80A-43A665D32F18}">
      <dsp:nvSpPr>
        <dsp:cNvPr id="0" name=""/>
        <dsp:cNvSpPr/>
      </dsp:nvSpPr>
      <dsp:spPr>
        <a:xfrm rot="10800000">
          <a:off x="3983531" y="1870959"/>
          <a:ext cx="601888" cy="52338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C096DF-25BA-4DD7-A9FA-F5068CF121E8}">
      <dsp:nvSpPr>
        <dsp:cNvPr id="0" name=""/>
        <dsp:cNvSpPr/>
      </dsp:nvSpPr>
      <dsp:spPr>
        <a:xfrm rot="16200000">
          <a:off x="522058" y="-522058"/>
          <a:ext cx="3096344" cy="41404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latin typeface="Times New Roman" pitchFamily="18" charset="0"/>
              <a:cs typeface="Times New Roman" pitchFamily="18" charset="0"/>
            </a:rPr>
            <a:t>Ambiente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0" kern="1200" dirty="0" smtClean="0">
              <a:latin typeface="Times New Roman" pitchFamily="18" charset="0"/>
              <a:cs typeface="Times New Roman" pitchFamily="18" charset="0"/>
            </a:rPr>
            <a:t> C</a:t>
          </a:r>
          <a:r>
            <a:rPr lang="it-IT" sz="1800" i="0" kern="1200" dirty="0" smtClean="0">
              <a:latin typeface="Times New Roman" pitchFamily="18" charset="0"/>
              <a:cs typeface="Times New Roman" pitchFamily="18" charset="0"/>
            </a:rPr>
            <a:t>aratteristiche </a:t>
          </a: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economiche territorio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Vocazione culturale e produttiva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Profilo della popolazione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Tassi di immigrazione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Configurazione della scuola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( plessi, accorpamenti </a:t>
          </a:r>
          <a:r>
            <a:rPr lang="it-IT" sz="1400" kern="1200" dirty="0" err="1" smtClean="0">
              <a:latin typeface="Times New Roman" pitchFamily="18" charset="0"/>
              <a:cs typeface="Times New Roman" pitchFamily="18" charset="0"/>
            </a:rPr>
            <a:t>etc</a:t>
          </a: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909100" y="-909100"/>
        <a:ext cx="2322258" cy="4140460"/>
      </dsp:txXfrm>
    </dsp:sp>
    <dsp:sp modelId="{DB323928-F2F3-4BEB-8678-2D442316ED0A}">
      <dsp:nvSpPr>
        <dsp:cNvPr id="0" name=""/>
        <dsp:cNvSpPr/>
      </dsp:nvSpPr>
      <dsp:spPr>
        <a:xfrm>
          <a:off x="4140460" y="0"/>
          <a:ext cx="4140460" cy="30963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latin typeface="Times New Roman" pitchFamily="18" charset="0"/>
              <a:cs typeface="Times New Roman" pitchFamily="18" charset="0"/>
            </a:rPr>
            <a:t>Territorio e Capitale sociale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 smtClean="0">
              <a:latin typeface="Times New Roman" pitchFamily="18" charset="0"/>
              <a:cs typeface="Times New Roman" pitchFamily="18" charset="0"/>
            </a:rPr>
            <a:t>Area geografica – provenienza </a:t>
          </a: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socio – culturale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degli studenti </a:t>
          </a:r>
          <a:endParaRPr lang="it-IT" sz="14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 smtClean="0">
              <a:latin typeface="Times New Roman" pitchFamily="18" charset="0"/>
              <a:cs typeface="Times New Roman" pitchFamily="18" charset="0"/>
            </a:rPr>
            <a:t>Risorse  e competenze presenti nella comunità per la cooperazione, la partecipazione e l’interazione sociale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i="0" kern="1200" dirty="0" smtClean="0">
              <a:latin typeface="Times New Roman" pitchFamily="18" charset="0"/>
              <a:cs typeface="Times New Roman" pitchFamily="18" charset="0"/>
            </a:rPr>
            <a:t>Soggetti Istituzionali e non presenti sul territorio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0" i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0460" y="0"/>
        <a:ext cx="4140460" cy="2322258"/>
      </dsp:txXfrm>
    </dsp:sp>
    <dsp:sp modelId="{56E064B4-B043-468C-B9EF-C9D73F1E026D}">
      <dsp:nvSpPr>
        <dsp:cNvPr id="0" name=""/>
        <dsp:cNvSpPr/>
      </dsp:nvSpPr>
      <dsp:spPr>
        <a:xfrm rot="10800000">
          <a:off x="0" y="3096344"/>
          <a:ext cx="4140460" cy="30963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latin typeface="Times New Roman" pitchFamily="18" charset="0"/>
              <a:cs typeface="Times New Roman" pitchFamily="18" charset="0"/>
            </a:rPr>
            <a:t>Risorse economiche e materiali</a:t>
          </a: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Qualità delle strutture e infrastrutture scolastiche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Dotazioni  tecnologiche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Fonti di finanziamento pubblico e privato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870429"/>
        <a:ext cx="4140460" cy="2322258"/>
      </dsp:txXfrm>
    </dsp:sp>
    <dsp:sp modelId="{55580247-3A02-4ECC-A98E-624669DF85FC}">
      <dsp:nvSpPr>
        <dsp:cNvPr id="0" name=""/>
        <dsp:cNvSpPr/>
      </dsp:nvSpPr>
      <dsp:spPr>
        <a:xfrm rot="5400000">
          <a:off x="4662517" y="2574285"/>
          <a:ext cx="3096344" cy="414046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latin typeface="Times New Roman" pitchFamily="18" charset="0"/>
              <a:cs typeface="Times New Roman" pitchFamily="18" charset="0"/>
            </a:rPr>
            <a:t>Risorse professionali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b="1" i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Competenze professionali Docenti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latin typeface="Times New Roman" pitchFamily="18" charset="0"/>
              <a:cs typeface="Times New Roman" pitchFamily="18" charset="0"/>
            </a:rPr>
            <a:t>Personale amministrativo, tecnico e ausiliare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49561" y="2961329"/>
        <a:ext cx="2322258" cy="4140460"/>
      </dsp:txXfrm>
    </dsp:sp>
    <dsp:sp modelId="{E28E0B54-3602-4265-8000-1FF12CF592AA}">
      <dsp:nvSpPr>
        <dsp:cNvPr id="0" name=""/>
        <dsp:cNvSpPr/>
      </dsp:nvSpPr>
      <dsp:spPr>
        <a:xfrm>
          <a:off x="2898321" y="2322258"/>
          <a:ext cx="2484276" cy="154817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Times New Roman" pitchFamily="18" charset="0"/>
              <a:cs typeface="Times New Roman" pitchFamily="18" charset="0"/>
            </a:rPr>
            <a:t>Dimensione CONTESTO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 linee guida Invalsi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400" kern="1200" dirty="0" smtClean="0">
              <a:latin typeface="Times New Roman" pitchFamily="18" charset="0"/>
              <a:cs typeface="Times New Roman" pitchFamily="18" charset="0"/>
            </a:rPr>
            <a:t> e VM</a:t>
          </a:r>
          <a:endParaRPr lang="it-IT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8321" y="2322258"/>
        <a:ext cx="2484276" cy="154817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459628-206F-4089-91D2-1A6D9E83EA55}">
      <dsp:nvSpPr>
        <dsp:cNvPr id="0" name=""/>
        <dsp:cNvSpPr/>
      </dsp:nvSpPr>
      <dsp:spPr>
        <a:xfrm>
          <a:off x="4055" y="1494"/>
          <a:ext cx="8344817" cy="1455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latin typeface="Times New Roman" pitchFamily="18" charset="0"/>
              <a:cs typeface="Times New Roman" pitchFamily="18" charset="0"/>
            </a:rPr>
            <a:t>Dimensione dei processi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Pratiche educative e didattiche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i="1" kern="1200" dirty="0" smtClean="0">
              <a:latin typeface="Times New Roman" pitchFamily="18" charset="0"/>
              <a:cs typeface="Times New Roman" pitchFamily="18" charset="0"/>
            </a:rPr>
            <a:t>linee</a:t>
          </a:r>
          <a:r>
            <a:rPr lang="it-IT" sz="28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t-IT" sz="1400" i="1" kern="1200" dirty="0" smtClean="0">
              <a:latin typeface="Times New Roman" pitchFamily="18" charset="0"/>
              <a:cs typeface="Times New Roman" pitchFamily="18" charset="0"/>
            </a:rPr>
            <a:t>guida Invalsi </a:t>
          </a:r>
          <a:r>
            <a:rPr lang="it-IT" sz="1400" i="1" kern="1200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400" i="1" kern="1200" dirty="0" smtClean="0">
              <a:latin typeface="Times New Roman" pitchFamily="18" charset="0"/>
              <a:cs typeface="Times New Roman" pitchFamily="18" charset="0"/>
            </a:rPr>
            <a:t> e VM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5" y="1494"/>
        <a:ext cx="8344817" cy="1455665"/>
      </dsp:txXfrm>
    </dsp:sp>
    <dsp:sp modelId="{2732E700-8E82-4DA1-A58C-F117386B052E}">
      <dsp:nvSpPr>
        <dsp:cNvPr id="0" name=""/>
        <dsp:cNvSpPr/>
      </dsp:nvSpPr>
      <dsp:spPr>
        <a:xfrm>
          <a:off x="12200" y="1559255"/>
          <a:ext cx="6106977" cy="2566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0" kern="1200" dirty="0" smtClean="0">
              <a:latin typeface="Times New Roman" pitchFamily="18" charset="0"/>
              <a:cs typeface="Times New Roman" pitchFamily="18" charset="0"/>
            </a:rPr>
            <a:t>Scelte curricolari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Progettazione del curricolo ( obiettivi e traguardi)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Monitoraggio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Arricchimento dell’offerta formativa curricolare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Criteri e strumenti condivisi per la valutazione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Utilizzo degli esiti della valutazione </a:t>
          </a:r>
          <a:endParaRPr lang="it-IT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200" y="1559255"/>
        <a:ext cx="6106977" cy="2566892"/>
      </dsp:txXfrm>
    </dsp:sp>
    <dsp:sp modelId="{FA9D57D6-66B5-4A06-8523-E4D3F00B8EE2}">
      <dsp:nvSpPr>
        <dsp:cNvPr id="0" name=""/>
        <dsp:cNvSpPr/>
      </dsp:nvSpPr>
      <dsp:spPr>
        <a:xfrm>
          <a:off x="24110" y="4228242"/>
          <a:ext cx="3468979" cy="2228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Ambienti di apprendimento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Dimensione  didattica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Dimensione organizzativa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i="1" kern="1200" dirty="0" smtClean="0">
              <a:latin typeface="Times New Roman" pitchFamily="18" charset="0"/>
              <a:cs typeface="Times New Roman" pitchFamily="18" charset="0"/>
            </a:rPr>
            <a:t>Dimensione relazionale - educativa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110" y="4228242"/>
        <a:ext cx="3468979" cy="2228930"/>
      </dsp:txXfrm>
    </dsp:sp>
    <dsp:sp modelId="{2511255A-25AC-46EA-9FF5-F4794D260181}">
      <dsp:nvSpPr>
        <dsp:cNvPr id="0" name=""/>
        <dsp:cNvSpPr/>
      </dsp:nvSpPr>
      <dsp:spPr>
        <a:xfrm>
          <a:off x="3578835" y="4228242"/>
          <a:ext cx="2528432" cy="2266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Times New Roman" pitchFamily="18" charset="0"/>
              <a:cs typeface="Times New Roman" pitchFamily="18" charset="0"/>
            </a:rPr>
            <a:t>Inclusione e Differenziazione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smtClean="0">
              <a:latin typeface="Times New Roman" pitchFamily="18" charset="0"/>
              <a:cs typeface="Times New Roman" pitchFamily="18" charset="0"/>
            </a:rPr>
            <a:t>Strategie inclusione DSA e BES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smtClean="0">
              <a:latin typeface="Times New Roman" pitchFamily="18" charset="0"/>
              <a:cs typeface="Times New Roman" pitchFamily="18" charset="0"/>
            </a:rPr>
            <a:t>Valorizzazione e gestione delle differenze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smtClean="0">
              <a:latin typeface="Times New Roman" pitchFamily="18" charset="0"/>
              <a:cs typeface="Times New Roman" pitchFamily="18" charset="0"/>
            </a:rPr>
            <a:t>Recupero e Potenziamento</a:t>
          </a:r>
          <a:endParaRPr lang="it-IT" sz="16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8835" y="4228242"/>
        <a:ext cx="2528432" cy="2266006"/>
      </dsp:txXfrm>
    </dsp:sp>
    <dsp:sp modelId="{96D9ED33-ED11-4089-BF89-6ADBC6FD72F4}">
      <dsp:nvSpPr>
        <dsp:cNvPr id="0" name=""/>
        <dsp:cNvSpPr/>
      </dsp:nvSpPr>
      <dsp:spPr>
        <a:xfrm>
          <a:off x="6291172" y="1559255"/>
          <a:ext cx="2049555" cy="2185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Times New Roman" pitchFamily="18" charset="0"/>
              <a:cs typeface="Times New Roman" pitchFamily="18" charset="0"/>
            </a:rPr>
            <a:t>Continuità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i="1" kern="1200" dirty="0" smtClean="0">
              <a:latin typeface="Times New Roman" pitchFamily="18" charset="0"/>
              <a:cs typeface="Times New Roman" pitchFamily="18" charset="0"/>
            </a:rPr>
            <a:t>educativa nel passaggio da un ordine di scuola all’altro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91172" y="1559255"/>
        <a:ext cx="2049555" cy="2185609"/>
      </dsp:txXfrm>
    </dsp:sp>
    <dsp:sp modelId="{64BD3FC1-4C08-4BE1-A5DE-BEBA921ABE3D}">
      <dsp:nvSpPr>
        <dsp:cNvPr id="0" name=""/>
        <dsp:cNvSpPr/>
      </dsp:nvSpPr>
      <dsp:spPr>
        <a:xfrm>
          <a:off x="6351659" y="3846959"/>
          <a:ext cx="1928580" cy="28209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Times New Roman" pitchFamily="18" charset="0"/>
              <a:cs typeface="Times New Roman" pitchFamily="18" charset="0"/>
            </a:rPr>
            <a:t>Orientamento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i="1" kern="1200" dirty="0" smtClean="0">
              <a:latin typeface="Times New Roman" pitchFamily="18" charset="0"/>
              <a:cs typeface="Times New Roman" pitchFamily="18" charset="0"/>
            </a:rPr>
            <a:t>azioni intraprese dalla scuola per orientare gli studenti alla conoscenza del sé e all’orientamento scolastico e professionale</a:t>
          </a:r>
          <a:endParaRPr lang="it-IT" sz="16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51659" y="3846959"/>
        <a:ext cx="1928580" cy="28209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E2B2C-E520-4827-A8D0-F9FFC55E7D49}">
      <dsp:nvSpPr>
        <dsp:cNvPr id="0" name=""/>
        <dsp:cNvSpPr/>
      </dsp:nvSpPr>
      <dsp:spPr>
        <a:xfrm>
          <a:off x="39" y="1318"/>
          <a:ext cx="8351011" cy="14494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>
              <a:latin typeface="Times New Roman" pitchFamily="18" charset="0"/>
              <a:cs typeface="Times New Roman" pitchFamily="18" charset="0"/>
            </a:rPr>
            <a:t>Dimensione dei processi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i="1" kern="1200" dirty="0" smtClean="0">
              <a:latin typeface="Times New Roman" pitchFamily="18" charset="0"/>
              <a:cs typeface="Times New Roman" pitchFamily="18" charset="0"/>
            </a:rPr>
            <a:t>Pratiche gestionali e organizzative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i="1" kern="1200" dirty="0" smtClean="0">
              <a:latin typeface="Times New Roman" pitchFamily="18" charset="0"/>
              <a:cs typeface="Times New Roman" pitchFamily="18" charset="0"/>
            </a:rPr>
            <a:t>Invalsi linee guida Progetti </a:t>
          </a:r>
          <a:r>
            <a:rPr lang="it-IT" sz="1400" i="1" kern="1200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400" i="1" kern="1200" dirty="0" smtClean="0">
              <a:latin typeface="Times New Roman" pitchFamily="18" charset="0"/>
              <a:cs typeface="Times New Roman" pitchFamily="18" charset="0"/>
            </a:rPr>
            <a:t> e VM</a:t>
          </a:r>
          <a:endParaRPr lang="it-IT" sz="14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" y="1318"/>
        <a:ext cx="8351011" cy="1449445"/>
      </dsp:txXfrm>
    </dsp:sp>
    <dsp:sp modelId="{4EE82C50-DE01-48A5-BE8E-C07F0F1DC344}">
      <dsp:nvSpPr>
        <dsp:cNvPr id="0" name=""/>
        <dsp:cNvSpPr/>
      </dsp:nvSpPr>
      <dsp:spPr>
        <a:xfrm>
          <a:off x="958" y="1623523"/>
          <a:ext cx="5455139" cy="243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Gestione strategica e stile di direzione della scuola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Condivisione indirizzi, valori e visione di sviluppo dell’Istituto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Stile di leadership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Forme di gestione della scuola da parte del DS e dello Staff</a:t>
          </a:r>
          <a:endParaRPr lang="it-IT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58" y="1623523"/>
        <a:ext cx="5455139" cy="2435879"/>
      </dsp:txXfrm>
    </dsp:sp>
    <dsp:sp modelId="{CB33AC9D-7644-4854-9685-5E340066488F}">
      <dsp:nvSpPr>
        <dsp:cNvPr id="0" name=""/>
        <dsp:cNvSpPr/>
      </dsp:nvSpPr>
      <dsp:spPr>
        <a:xfrm>
          <a:off x="958" y="4230246"/>
          <a:ext cx="2671468" cy="243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Sviluppo delle risorse umane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Formazione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Aggiornamento del personale scolastico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kern="1200" dirty="0"/>
        </a:p>
      </dsp:txBody>
      <dsp:txXfrm>
        <a:off x="958" y="4230246"/>
        <a:ext cx="2671468" cy="2435879"/>
      </dsp:txXfrm>
    </dsp:sp>
    <dsp:sp modelId="{EB2E07C4-E196-4A6C-B38B-D06773F58944}">
      <dsp:nvSpPr>
        <dsp:cNvPr id="0" name=""/>
        <dsp:cNvSpPr/>
      </dsp:nvSpPr>
      <dsp:spPr>
        <a:xfrm>
          <a:off x="2784628" y="4230246"/>
          <a:ext cx="2671468" cy="243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Times New Roman" pitchFamily="18" charset="0"/>
              <a:cs typeface="Times New Roman" pitchFamily="18" charset="0"/>
            </a:rPr>
            <a:t>Valorizzazione delle risorse umane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Valorizzazione delle competenze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Assegnazione incarichi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Formazione tra  pari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Times New Roman" pitchFamily="18" charset="0"/>
              <a:cs typeface="Times New Roman" pitchFamily="18" charset="0"/>
            </a:rPr>
            <a:t>Gruppi di lavoro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</dsp:txBody>
      <dsp:txXfrm>
        <a:off x="2784628" y="4230246"/>
        <a:ext cx="2671468" cy="2435879"/>
      </dsp:txXfrm>
    </dsp:sp>
    <dsp:sp modelId="{23D7A028-9347-4323-B15A-FCC313270BA3}">
      <dsp:nvSpPr>
        <dsp:cNvPr id="0" name=""/>
        <dsp:cNvSpPr/>
      </dsp:nvSpPr>
      <dsp:spPr>
        <a:xfrm>
          <a:off x="5680500" y="1623523"/>
          <a:ext cx="2671468" cy="243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latin typeface="Times New Roman" pitchFamily="18" charset="0"/>
              <a:cs typeface="Times New Roman" pitchFamily="18" charset="0"/>
            </a:rPr>
            <a:t>Integrazione con il territorio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Accordi, coordinamento e sviluppo di reti territoriali</a:t>
          </a:r>
          <a:endParaRPr lang="it-IT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0500" y="1623523"/>
        <a:ext cx="2671468" cy="2435879"/>
      </dsp:txXfrm>
    </dsp:sp>
    <dsp:sp modelId="{F360122D-9409-4E14-84CF-A0F2BC989CEA}">
      <dsp:nvSpPr>
        <dsp:cNvPr id="0" name=""/>
        <dsp:cNvSpPr/>
      </dsp:nvSpPr>
      <dsp:spPr>
        <a:xfrm>
          <a:off x="5680500" y="4230246"/>
          <a:ext cx="2671468" cy="243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latin typeface="Times New Roman" pitchFamily="18" charset="0"/>
              <a:cs typeface="Times New Roman" pitchFamily="18" charset="0"/>
            </a:rPr>
            <a:t>Rapporti con le famiglie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Coinvolgimento e confronto con le famiglie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Times New Roman" pitchFamily="18" charset="0"/>
              <a:cs typeface="Times New Roman" pitchFamily="18" charset="0"/>
            </a:rPr>
            <a:t>Collaborazione per  l’elaborazione dell’offerta formativa</a:t>
          </a:r>
          <a:endParaRPr lang="it-IT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0500" y="4230246"/>
        <a:ext cx="2671468" cy="243587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518DE-055D-4F0F-90F9-5C29AD5475C2}">
      <dsp:nvSpPr>
        <dsp:cNvPr id="0" name=""/>
        <dsp:cNvSpPr/>
      </dsp:nvSpPr>
      <dsp:spPr>
        <a:xfrm rot="16200000">
          <a:off x="468052" y="-468052"/>
          <a:ext cx="3096344" cy="40324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Risultati a distanza</a:t>
          </a:r>
          <a:endParaRPr lang="it-IT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855094" y="-855094"/>
        <a:ext cx="2322258" cy="4032448"/>
      </dsp:txXfrm>
    </dsp:sp>
    <dsp:sp modelId="{E03DD00E-06DD-4820-8614-FC9B4534E8D0}">
      <dsp:nvSpPr>
        <dsp:cNvPr id="0" name=""/>
        <dsp:cNvSpPr/>
      </dsp:nvSpPr>
      <dsp:spPr>
        <a:xfrm>
          <a:off x="4032448" y="0"/>
          <a:ext cx="4032448" cy="30963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Successo scolastico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Successo formativo</a:t>
          </a:r>
          <a:endParaRPr lang="it-IT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32448" y="0"/>
        <a:ext cx="4032448" cy="2322258"/>
      </dsp:txXfrm>
    </dsp:sp>
    <dsp:sp modelId="{4678AD97-20CF-46DB-BD2A-B36A80E78E8A}">
      <dsp:nvSpPr>
        <dsp:cNvPr id="0" name=""/>
        <dsp:cNvSpPr/>
      </dsp:nvSpPr>
      <dsp:spPr>
        <a:xfrm rot="10800000">
          <a:off x="0" y="3096344"/>
          <a:ext cx="4032448" cy="30963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Competenze  chiave e di cittadinanza  attiva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300" kern="1200" dirty="0"/>
        </a:p>
      </dsp:txBody>
      <dsp:txXfrm rot="10800000">
        <a:off x="0" y="3870429"/>
        <a:ext cx="4032448" cy="2322258"/>
      </dsp:txXfrm>
    </dsp:sp>
    <dsp:sp modelId="{659ACB63-11AA-483D-8D99-03A78BED2804}">
      <dsp:nvSpPr>
        <dsp:cNvPr id="0" name=""/>
        <dsp:cNvSpPr/>
      </dsp:nvSpPr>
      <dsp:spPr>
        <a:xfrm rot="5400000">
          <a:off x="4500500" y="2628291"/>
          <a:ext cx="3096344" cy="40324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Competenze base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Prove standardizzate nazionali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latin typeface="Times New Roman" pitchFamily="18" charset="0"/>
              <a:cs typeface="Times New Roman" pitchFamily="18" charset="0"/>
            </a:rPr>
            <a:t>Equità degli esiti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 dirty="0" smtClean="0"/>
        </a:p>
      </dsp:txBody>
      <dsp:txXfrm rot="5400000">
        <a:off x="4887543" y="3015334"/>
        <a:ext cx="2322258" cy="4032448"/>
      </dsp:txXfrm>
    </dsp:sp>
    <dsp:sp modelId="{A3E7FA66-C697-4A55-A486-D226032ACFF7}">
      <dsp:nvSpPr>
        <dsp:cNvPr id="0" name=""/>
        <dsp:cNvSpPr/>
      </dsp:nvSpPr>
      <dsp:spPr>
        <a:xfrm>
          <a:off x="2678864" y="1872212"/>
          <a:ext cx="2649729" cy="246027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>
              <a:latin typeface="Times New Roman" pitchFamily="18" charset="0"/>
              <a:cs typeface="Times New Roman" pitchFamily="18" charset="0"/>
            </a:rPr>
            <a:t>Esiti formativi ed educativi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i="1" kern="1200" dirty="0" smtClean="0">
              <a:latin typeface="Times New Roman" pitchFamily="18" charset="0"/>
              <a:cs typeface="Times New Roman" pitchFamily="18" charset="0"/>
            </a:rPr>
            <a:t>Linee guida Invalsi progetti </a:t>
          </a:r>
          <a:r>
            <a:rPr lang="it-IT" sz="1600" i="1" kern="1200" dirty="0" err="1" smtClean="0">
              <a:latin typeface="Times New Roman" pitchFamily="18" charset="0"/>
              <a:cs typeface="Times New Roman" pitchFamily="18" charset="0"/>
            </a:rPr>
            <a:t>Vales</a:t>
          </a:r>
          <a:r>
            <a:rPr lang="it-IT" sz="1600" i="1" kern="1200" dirty="0" smtClean="0">
              <a:latin typeface="Times New Roman" pitchFamily="18" charset="0"/>
              <a:cs typeface="Times New Roman" pitchFamily="18" charset="0"/>
            </a:rPr>
            <a:t> e VM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8864" y="1872212"/>
        <a:ext cx="2649729" cy="2460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9C2B2-40AE-4862-BF3B-8B1B3F65071F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A3964-7CD6-4BA6-88DE-D2EE4D869F3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84F75-F587-49E7-A2C6-B0E2422D208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A3964-7CD6-4BA6-88DE-D2EE4D869F3E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D70901-9F25-41FE-A390-6F4CBF5B7E43}" type="datetimeFigureOut">
              <a:rPr lang="it-IT" smtClean="0"/>
              <a:pPr/>
              <a:t>01/05/2017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EA6217-1928-4E03-9DC6-33414B23F92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Rapporto tra Autovalutazione – Valutazione esterna – Piano di  miglioramento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2800" i="1" dirty="0" smtClean="0">
                <a:latin typeface="Times New Roman" pitchFamily="18" charset="0"/>
                <a:cs typeface="Times New Roman" pitchFamily="18" charset="0"/>
              </a:rPr>
              <a:t>A cura di </a:t>
            </a:r>
            <a:r>
              <a:rPr lang="it-IT" sz="2800" i="1" dirty="0" err="1" smtClean="0">
                <a:latin typeface="Times New Roman" pitchFamily="18" charset="0"/>
                <a:cs typeface="Times New Roman" pitchFamily="18" charset="0"/>
              </a:rPr>
              <a:t>Enrichetta</a:t>
            </a:r>
            <a:r>
              <a:rPr lang="it-IT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i="1" dirty="0" err="1" smtClean="0">
                <a:latin typeface="Times New Roman" pitchFamily="18" charset="0"/>
                <a:cs typeface="Times New Roman" pitchFamily="18" charset="0"/>
              </a:rPr>
              <a:t>Idato</a:t>
            </a:r>
            <a:endParaRPr lang="it-IT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>SOGGETTI COINVOLTI NEL SISTEMA NAZIONALE </a:t>
            </a:r>
            <a:r>
              <a:rPr lang="it-IT" sz="2700" dirty="0" err="1" smtClean="0"/>
              <a:t>DI</a:t>
            </a:r>
            <a:r>
              <a:rPr lang="it-IT" sz="2700" dirty="0" smtClean="0"/>
              <a:t> VALUTAZIONE: INVALSI – INDIRE – CORPO ISPETTIVO MIUR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08616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8000" dirty="0" smtClean="0"/>
              <a:t>INVALSI </a:t>
            </a:r>
            <a:endParaRPr lang="it-IT" sz="7200" dirty="0" smtClean="0"/>
          </a:p>
          <a:p>
            <a:pPr>
              <a:buFont typeface="Wingdings" pitchFamily="2" charset="2"/>
              <a:buChar char="Ø"/>
            </a:pPr>
            <a:r>
              <a:rPr lang="it-IT" sz="7200" cap="all" dirty="0" smtClean="0"/>
              <a:t>effettua verifiche periodiche e sistematiche sulle conoscenze e abilità degli studenti e sulla qualità complessiva dell'offerta formativa delle istituzioni di istruzione e di istruzione e formazione professionale, anche nel contesto dell'apprendimento permanente</a:t>
            </a:r>
          </a:p>
          <a:p>
            <a:pPr>
              <a:buFont typeface="Wingdings" pitchFamily="2" charset="2"/>
              <a:buChar char="Ø"/>
            </a:pPr>
            <a:r>
              <a:rPr lang="it-IT" sz="7200" cap="all" dirty="0" smtClean="0"/>
              <a:t>valutazione dei livelli di apprendimento degli studenti </a:t>
            </a:r>
          </a:p>
          <a:p>
            <a:pPr>
              <a:buFont typeface="Wingdings" pitchFamily="2" charset="2"/>
              <a:buChar char="Ø"/>
            </a:pPr>
            <a:r>
              <a:rPr lang="it-IT" sz="7200" cap="all" dirty="0" smtClean="0"/>
              <a:t>PROTOCOLLI E PROCEDURE PER LA VALUTAZIONE</a:t>
            </a:r>
          </a:p>
          <a:p>
            <a:pPr>
              <a:buFont typeface="Wingdings" pitchFamily="2" charset="2"/>
              <a:buChar char="Ø"/>
            </a:pPr>
            <a:r>
              <a:rPr lang="it-IT" sz="7200" cap="all" dirty="0" smtClean="0"/>
              <a:t>INDICATORI VALUTAZIONE DIRIGENTI SCOLASTICI</a:t>
            </a:r>
          </a:p>
          <a:p>
            <a:pPr>
              <a:buFont typeface="Wingdings" pitchFamily="2" charset="2"/>
              <a:buChar char="Ø"/>
            </a:pPr>
            <a:r>
              <a:rPr lang="it-IT" sz="7200" cap="all" dirty="0" smtClean="0"/>
              <a:t>FORMAZIONE ESPERTI NEV</a:t>
            </a:r>
            <a:endParaRPr lang="it-IT" sz="7200" cap="all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8000" dirty="0" smtClean="0"/>
              <a:t>INDIRE</a:t>
            </a:r>
            <a:endParaRPr lang="it-IT" sz="7200" dirty="0" smtClean="0"/>
          </a:p>
          <a:p>
            <a:pPr>
              <a:buFont typeface="Wingdings" pitchFamily="2" charset="2"/>
              <a:buChar char="Ø"/>
            </a:pPr>
            <a:r>
              <a:rPr lang="it-IT" sz="8000" cap="all" dirty="0" smtClean="0"/>
              <a:t>sviluppa azioni di sostegno ai processi di miglioramento della didattica per l’innalzamento dei livelli di apprendimento e il buon funzionamento del contesto scolastico</a:t>
            </a:r>
          </a:p>
          <a:p>
            <a:pPr>
              <a:buFont typeface="Wingdings" pitchFamily="2" charset="2"/>
              <a:buChar char="Ø"/>
            </a:pPr>
            <a:r>
              <a:rPr lang="it-IT" sz="8000" cap="all" dirty="0" smtClean="0"/>
              <a:t>CONSULENZA E formazione in servizio del personale docente, amministrativo, tecnico e ausiliario e dei dirigenti scolastici </a:t>
            </a:r>
          </a:p>
          <a:p>
            <a:pPr>
              <a:buFont typeface="Wingdings" pitchFamily="2" charset="2"/>
              <a:buChar char="Ø"/>
            </a:pPr>
            <a:endParaRPr lang="it-IT" sz="7200" dirty="0" smtClean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323528" y="836613"/>
            <a:ext cx="8424936" cy="2376487"/>
          </a:xfrm>
        </p:spPr>
        <p:txBody>
          <a:bodyPr/>
          <a:lstStyle/>
          <a:p>
            <a:pPr algn="ctr"/>
            <a:r>
              <a:rPr lang="it-IT" dirty="0" smtClean="0"/>
              <a:t>CONTINGENTE ISPETTIVO DEL MIUR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11560" y="3500438"/>
            <a:ext cx="7704856" cy="2016125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PARTECIPA AI NUCLEI </a:t>
            </a:r>
            <a:r>
              <a:rPr lang="it-IT" dirty="0" err="1" smtClean="0">
                <a:solidFill>
                  <a:schemeClr val="tx1"/>
                </a:solidFill>
              </a:rPr>
              <a:t>DI</a:t>
            </a:r>
            <a:r>
              <a:rPr lang="it-IT" dirty="0" smtClean="0">
                <a:solidFill>
                  <a:schemeClr val="tx1"/>
                </a:solidFill>
              </a:rPr>
              <a:t> VALUTAZIONE ESTERNA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COLLABORA CON INVALSI E INDIRE PER REALIZZARE GLI OBIETTIVI DEL SNV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SCOPO DELLA VALUTAZIONE ESTERNA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/>
          <a:lstStyle/>
          <a:p>
            <a:r>
              <a:rPr lang="it-IT" dirty="0" smtClean="0"/>
              <a:t>Attraverso l’approfondimento e la lettura dei diversi aspetti dell’organizzazione scolastica e delle priorità sulle quali orientare il miglioramento,  fornire  alle scuole elementi e indicazioni per la messa a punto, l’attuazione e/o la modifica dei Piani di miglioramento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e’ il RAV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96344"/>
          </a:xfrm>
        </p:spPr>
        <p:txBody>
          <a:bodyPr>
            <a:normAutofit/>
          </a:bodyPr>
          <a:lstStyle/>
          <a:p>
            <a:r>
              <a:rPr lang="it-IT" b="1" dirty="0" smtClean="0"/>
              <a:t>Documento che le scuole hanno il compito di elaborare e  inserire  su  piattaforma on-line,  contenente dati di loro competenza diretta oltre che dati informativi e statistici sugli aspetti fondamentali del funzionamento del sistema scolastico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Autofit/>
          </a:bodyPr>
          <a:lstStyle/>
          <a:p>
            <a:pPr algn="ctr"/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Quadro di riferimento teorico Invalsi –</a:t>
            </a:r>
            <a:br>
              <a:rPr lang="it-I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 aree di valutazione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Area relativa al Contesto</a:t>
            </a:r>
          </a:p>
          <a:p>
            <a:r>
              <a:rPr lang="it-IT" dirty="0" smtClean="0"/>
              <a:t>Area relativa ai Risultati</a:t>
            </a:r>
          </a:p>
          <a:p>
            <a:r>
              <a:rPr lang="it-IT" dirty="0" smtClean="0"/>
              <a:t>Area relativa ai Processi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251520" y="139700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467544" y="188640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467544" y="0"/>
          <a:ext cx="835292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539552" y="0"/>
          <a:ext cx="835292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539552" y="332656"/>
          <a:ext cx="80648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Il Sistema nazionale di valutazione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valuta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l’efficienza e l’efficacia del </a:t>
            </a: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sistema educativo di istruzione e formazione</a:t>
            </a:r>
          </a:p>
          <a:p>
            <a:pPr algn="ctr">
              <a:buNone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DPR 80/2013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Struttura del rapporto di Autovalutazione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5  Sezioni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Contesto e risorse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Esiti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Processi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Il processo di autovalutazione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Individuazione delle priorità</a:t>
            </a:r>
            <a:endParaRPr lang="it-I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Il Rapporto di Autovalutazione presenta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it-IT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Domande guida</a:t>
            </a:r>
          </a:p>
          <a:p>
            <a:pPr>
              <a:buFont typeface="Wingdings" pitchFamily="2" charset="2"/>
              <a:buChar char="Ø"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Indicatori</a:t>
            </a:r>
          </a:p>
          <a:p>
            <a:pPr>
              <a:buFont typeface="Wingdings" pitchFamily="2" charset="2"/>
              <a:buChar char="Ø"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Rubriche di valutazione</a:t>
            </a:r>
          </a:p>
          <a:p>
            <a:pPr>
              <a:buFont typeface="Wingdings" pitchFamily="2" charset="2"/>
              <a:buChar char="Ø"/>
            </a:pP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Motivazione del giudizio assegnato</a:t>
            </a:r>
            <a:endParaRPr lang="it-IT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Rubriche di Valutazione</a:t>
            </a:r>
            <a:br>
              <a:rPr lang="it-IT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del RAV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1645760"/>
          </a:xfrm>
        </p:spPr>
        <p:txBody>
          <a:bodyPr/>
          <a:lstStyle/>
          <a:p>
            <a:pPr algn="ctr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Rubrica come strumento di valutazione formativa</a:t>
            </a:r>
          </a:p>
          <a:p>
            <a:pPr algn="ctr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57200" y="4149080"/>
            <a:ext cx="4040188" cy="1368152"/>
          </a:xfrm>
        </p:spPr>
        <p:txBody>
          <a:bodyPr/>
          <a:lstStyle/>
          <a:p>
            <a:r>
              <a:rPr lang="it-IT" dirty="0" smtClean="0"/>
              <a:t>Per valutare la qualità delle azioni realizzate dalle scuole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1425227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11 Rubriche di valutazione corrispondenti alle aree oggetto di valutazione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3573016"/>
            <a:ext cx="4041775" cy="27873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Criterio di qualità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Scala di valutazione a 7 livelli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Motivazione del giudizio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2123728" y="3068960"/>
            <a:ext cx="57606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Times New Roman" pitchFamily="18" charset="0"/>
                <a:cs typeface="Times New Roman" pitchFamily="18" charset="0"/>
              </a:rPr>
              <a:t>Dimensione Esiti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90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997352"/>
              </a:tblGrid>
              <a:tr h="924504"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Aree</a:t>
                      </a:r>
                      <a:endParaRPr lang="it-IT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4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Criteri di qualità</a:t>
                      </a:r>
                      <a:r>
                        <a:rPr kumimoji="0" lang="it-IT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875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Risultati scolastici </a:t>
                      </a:r>
                      <a:r>
                        <a:rPr kumimoji="0" lang="it-IT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 scuola garantisce il successo formativo degli studenti. </a:t>
                      </a:r>
                    </a:p>
                  </a:txBody>
                  <a:tcPr/>
                </a:tc>
              </a:tr>
              <a:tr h="897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Risultati nelle prove standardizzate </a:t>
                      </a:r>
                      <a:r>
                        <a:rPr kumimoji="0" lang="it-IT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 scuola assicura l’acquisizione dei livelli essenziali di competenze (misurate con le prove standardizzate nazionali) per tutti gli studenti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775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Competenze chiave e di cittadinanza </a:t>
                      </a:r>
                      <a:r>
                        <a:rPr kumimoji="0" lang="it-IT" sz="18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 scuola assicura l’acquisizione delle competenze chiave e di cittadinanza degli studenti </a:t>
                      </a:r>
                      <a:endParaRPr lang="it-IT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8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Risultati a distanza </a:t>
                      </a:r>
                      <a:r>
                        <a:rPr kumimoji="0" lang="it-IT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 scuola favorisce il successo degli studenti nei successivi percorsi di studio e di lavoro. 	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/>
          <a:lstStyle/>
          <a:p>
            <a:r>
              <a:rPr lang="it-IT" dirty="0" smtClean="0"/>
              <a:t>Fonti informative sulla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it-IT" dirty="0" smtClean="0"/>
              <a:t>Fascicolo scuola in chiaro MIUR</a:t>
            </a:r>
          </a:p>
          <a:p>
            <a:r>
              <a:rPr lang="it-IT" dirty="0" smtClean="0"/>
              <a:t>Risultati delle prove Invalsi</a:t>
            </a:r>
          </a:p>
          <a:p>
            <a:r>
              <a:rPr lang="it-IT" dirty="0" smtClean="0"/>
              <a:t>Dati Questionario scuola invalsi</a:t>
            </a:r>
          </a:p>
          <a:p>
            <a:r>
              <a:rPr lang="it-IT" dirty="0" smtClean="0"/>
              <a:t>Dati questionario studenti, insegnanti e genitori Invalsi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I risultati delle prove Invalsi </a:t>
            </a:r>
            <a:br>
              <a:rPr lang="it-I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conseguiti dalla scuola e dalle classi</a:t>
            </a:r>
            <a:br>
              <a:rPr lang="it-I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700" b="1" i="1" dirty="0" smtClean="0">
                <a:latin typeface="Times New Roman" pitchFamily="18" charset="0"/>
                <a:cs typeface="Times New Roman" pitchFamily="18" charset="0"/>
              </a:rPr>
              <a:t>Strumento di diagnosi per migliorare l’offerta formativa</a:t>
            </a:r>
            <a:endParaRPr lang="it-IT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Andamento complessivo  dei livelli di apprendimento degli studenti della scuola rispetto alla media dell’Italia, dell’area geografica e della regione di appartenenza;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Andamento complessivo delle singole classi nelle prove di italiano e di matematica;</a:t>
            </a: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Andamento della singola classe e del singolo studente per ogni singola prova 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Area restituzione Dati 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per il Referente per la valutazione</a:t>
            </a:r>
            <a:endParaRPr lang="it-IT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Punteggi generali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Dettagli della prova di Italiano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Dettagli della prova di matematica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Distribuzione degli studenti per livelli di apprendimento da 1 a 5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Correlazioni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Dettaglio risposte per item – Italiano (valori percentuali)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Dettaglio risposte per item – matematica ( valori percentuali)</a:t>
            </a:r>
          </a:p>
          <a:p>
            <a:pPr>
              <a:buFont typeface="Wingdings" pitchFamily="2" charset="2"/>
              <a:buChar char="Ø"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Punteggi generali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Istituzione scolastica nel suo complesso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tavola per classe e per materia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Media del punteggio percentuale al netto del </a:t>
            </a:r>
            <a:r>
              <a:rPr lang="it-IT" dirty="0" err="1" smtClean="0"/>
              <a:t>cheating</a:t>
            </a:r>
            <a:r>
              <a:rPr lang="it-IT" dirty="0" smtClean="0"/>
              <a:t>,</a:t>
            </a:r>
          </a:p>
          <a:p>
            <a:r>
              <a:rPr lang="it-IT" dirty="0" smtClean="0"/>
              <a:t>Esiti degli studenti al netto del </a:t>
            </a:r>
            <a:r>
              <a:rPr lang="it-IT" dirty="0" err="1" smtClean="0"/>
              <a:t>cheating</a:t>
            </a:r>
            <a:r>
              <a:rPr lang="it-IT" dirty="0" smtClean="0"/>
              <a:t> nella stessa scala del rapporto nazionale;</a:t>
            </a:r>
          </a:p>
          <a:p>
            <a:r>
              <a:rPr lang="it-IT" dirty="0" smtClean="0"/>
              <a:t>Differenza dei risultati ( punteggio percentuale) rispetto a classi/scuole con background </a:t>
            </a:r>
            <a:r>
              <a:rPr lang="it-IT" smtClean="0"/>
              <a:t>socio-economico- culturale simile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Punteggio regione,  area geografica, punteggio nazionale;</a:t>
            </a:r>
          </a:p>
          <a:p>
            <a:r>
              <a:rPr lang="it-IT" dirty="0" smtClean="0"/>
              <a:t>Percentuale di </a:t>
            </a:r>
            <a:r>
              <a:rPr lang="it-IT" dirty="0" err="1" smtClean="0"/>
              <a:t>cheating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/>
        </p:nvGraphicFramePr>
        <p:xfrm>
          <a:off x="1043608" y="1052736"/>
          <a:ext cx="65763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808311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>VALUTAZIONE DEL SISTEMA </a:t>
            </a:r>
            <a:r>
              <a:rPr lang="it-IT" dirty="0" err="1" smtClean="0"/>
              <a:t>DI</a:t>
            </a:r>
            <a:r>
              <a:rPr lang="it-IT" dirty="0" smtClean="0"/>
              <a:t> ISTRUZIONE E FORMAZIONE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1944216"/>
          </a:xfrm>
        </p:spPr>
        <p:txBody>
          <a:bodyPr/>
          <a:lstStyle/>
          <a:p>
            <a:pPr algn="l"/>
            <a:r>
              <a:rPr lang="it-IT" b="1" dirty="0" smtClean="0">
                <a:solidFill>
                  <a:schemeClr val="tx1"/>
                </a:solidFill>
              </a:rPr>
              <a:t>ANALISI </a:t>
            </a:r>
            <a:endParaRPr lang="it-IT" b="1" dirty="0" smtClean="0">
              <a:solidFill>
                <a:schemeClr val="tx1"/>
              </a:solidFill>
            </a:endParaRP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PROGETTAZIONE </a:t>
            </a:r>
          </a:p>
          <a:p>
            <a:pPr algn="l"/>
            <a:r>
              <a:rPr lang="it-IT" b="1" dirty="0" smtClean="0">
                <a:solidFill>
                  <a:schemeClr val="tx1"/>
                </a:solidFill>
              </a:rPr>
              <a:t>MIGLIORAMENTO</a:t>
            </a:r>
            <a:endParaRPr lang="it-IT" b="1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latin typeface="Times New Roman" pitchFamily="18" charset="0"/>
                <a:cs typeface="Times New Roman" pitchFamily="18" charset="0"/>
              </a:rPr>
              <a:t>Sviluppo del Sistema nazionale di valutazione</a:t>
            </a:r>
            <a:endParaRPr lang="it-IT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Priorità strategiche del Sistema di valutazione per gli </a:t>
            </a:r>
            <a:r>
              <a:rPr lang="it-IT" sz="3600" dirty="0" err="1" smtClean="0"/>
              <a:t>aass</a:t>
            </a:r>
            <a:r>
              <a:rPr lang="it-IT" sz="3600" dirty="0" smtClean="0"/>
              <a:t> 2014/15,2015/16 </a:t>
            </a:r>
            <a:br>
              <a:rPr lang="it-IT" sz="3600" dirty="0" smtClean="0"/>
            </a:br>
            <a:r>
              <a:rPr lang="it-IT" sz="3600" dirty="0" smtClean="0"/>
              <a:t>e 2016/17 </a:t>
            </a:r>
            <a:r>
              <a:rPr lang="it-IT" sz="2000" dirty="0" smtClean="0"/>
              <a:t>( Direttiva MIUR n.11/14)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229600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AUTONOMIA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DIDATTICA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ORGANIZZATIVA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RICERCA SPERIMENTAZIONE E SVILUPPO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1656184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VALUTAZIONE E MIGLIORAMENTO</a:t>
            </a:r>
            <a:endParaRPr lang="it-IT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>
                <a:latin typeface="Times New Roman" pitchFamily="18" charset="0"/>
                <a:cs typeface="Times New Roman" pitchFamily="18" charset="0"/>
              </a:rPr>
              <a:t>Regolamento SNV </a:t>
            </a:r>
            <a:br>
              <a:rPr lang="it-IT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Decreto Presidente della Repubblica n. 80/2013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Autovalutazione  di Istituto  – Valutazione esterna (NEV)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Apprendimento organizzativo – Processi di miglioramento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Strumenti, procedure e protocolli di visita 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Rendicontazione sociale – condivisione dei risultati raggiunti con la comunità di appartenenza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Gestione strategica dell’Istituzione scolastica per migliorare la qualità delle scuole 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4499992" y="37890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7822"/>
            <a:ext cx="874846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,Bold"/>
              </a:rPr>
              <a:t>Procedimento di valutazione (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,Bold"/>
              </a:rPr>
              <a:t> </a:t>
            </a:r>
            <a:r>
              <a:rPr kumimoji="0" lang="it-IT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,Bold"/>
              </a:rPr>
              <a:t>Dls</a:t>
            </a:r>
            <a:r>
              <a:rPr kumimoji="0" lang="it-IT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,Bold"/>
              </a:rPr>
              <a:t> 80/13)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Autovalutazione delle istituzioni scolastiche: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nalisi e verifica del proprio servizio sulla base dei dati resi disponibili dal sistema</a:t>
            </a:r>
            <a:r>
              <a:rPr lang="it-IT" sz="1600" dirty="0" smtClean="0">
                <a:latin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informativo del  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   Ministero, delle rilevazioni sugli apprendimenti e delle elaborazioni sul</a:t>
            </a:r>
            <a:r>
              <a:rPr lang="it-IT" sz="1600" dirty="0" smtClean="0">
                <a:latin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valore aggiunto restituite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dall'Invalsi, oltre a ulteriori elementi significativi integrati dalla stessa scuola;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E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laborazione di un rapporto di autovalutazione in formato elettronico, secondo un</a:t>
            </a:r>
            <a:r>
              <a:rPr lang="it-IT" sz="1600" dirty="0" smtClean="0">
                <a:latin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quadro 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riferimento predisposto dall'Invalsi, e formulazione di un piano di</a:t>
            </a:r>
            <a:r>
              <a:rPr lang="it-IT" sz="1600" dirty="0" smtClean="0">
                <a:latin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miglioramento;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V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alutazione esterna: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I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ndividuazione da parte dell'Invalsi delle situazioni da sottoporre a verifica, sulla base di indicatori di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efficienza ed efficacia previamente definiti dall'Invalsi medesimo;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V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isite dei nuclei </a:t>
            </a: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secondo il programma e i protocolli di</a:t>
            </a:r>
            <a:r>
              <a:rPr lang="it-IT" sz="1600" dirty="0" smtClean="0">
                <a:latin typeface="Arial" pitchFamily="34" charset="0"/>
              </a:rPr>
              <a:t> v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alutazione adottati dalla Conferenza ;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 Ridefinizione da parte delle istituzioni scolastiche dei piani di miglioramento in base</a:t>
            </a:r>
            <a:r>
              <a:rPr lang="it-IT" sz="1600" dirty="0" smtClean="0">
                <a:latin typeface="Arial" pitchFamily="34" charset="0"/>
              </a:rPr>
              <a:t> 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gli esiti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dell'analisi effettuata dai nuclei;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it-IT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A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zioni di miglioramento: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Definizione e attuazione da parte delle istituzioni scolastiche degli interventi</a:t>
            </a:r>
            <a:r>
              <a:rPr lang="it-IT" sz="1600" dirty="0" smtClean="0">
                <a:latin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migliorativi anche con il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 supporto dell'Indire o attraverso la collaborazione con</a:t>
            </a:r>
            <a:r>
              <a:rPr lang="it-IT" sz="1600" dirty="0" smtClean="0">
                <a:latin typeface="Arial" pitchFamily="34" charset="0"/>
              </a:rPr>
              <a:t> U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niversità, Enti di ricerca, Associazioni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professionali e culturali.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Tale collaborazione</a:t>
            </a:r>
            <a:r>
              <a:rPr lang="it-IT" sz="1600" i="1" dirty="0" smtClean="0">
                <a:latin typeface="Arial" pitchFamily="34" charset="0"/>
              </a:rPr>
              <a:t> a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vviene nei limiti delle risorse umane e finanziarie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i="1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disponibili e senza determinare nuovi</a:t>
            </a:r>
            <a:r>
              <a:rPr lang="it-IT" sz="1600" i="1" dirty="0" smtClean="0">
                <a:latin typeface="Arial" pitchFamily="34" charset="0"/>
              </a:rPr>
              <a:t>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o maggiori oneri per la finanza pubblica;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Rendicontazione sociale delle Istituzioni scolastiche: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it-IT" sz="1600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P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ubblicazione, diffusione dei risultati raggiunti, attraverso indicatori e dati</a:t>
            </a:r>
            <a:r>
              <a:rPr lang="it-IT" sz="1600" dirty="0" smtClean="0">
                <a:latin typeface="Arial" pitchFamily="34" charset="0"/>
              </a:rPr>
              <a:t> </a:t>
            </a: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comparabili,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sia in una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600" i="1" dirty="0" smtClean="0">
                <a:latin typeface="Calibri" pitchFamily="34" charset="0"/>
                <a:ea typeface="Calibri" pitchFamily="34" charset="0"/>
                <a:cs typeface="Garamond" pitchFamily="18" charset="0"/>
              </a:rPr>
              <a:t>  </a:t>
            </a: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Garamond" pitchFamily="18" charset="0"/>
              </a:rPr>
              <a:t>dimensione di trasparenza sia in una dimensione di condivisione e</a:t>
            </a:r>
            <a:r>
              <a:rPr lang="it-IT" sz="1600" i="1" dirty="0" smtClean="0">
                <a:latin typeface="Arial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aramond" pitchFamily="18" charset="0"/>
              </a:rPr>
              <a:t>promozione al miglioramento del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1400" i="1" dirty="0" smtClean="0">
                <a:latin typeface="Arial" pitchFamily="34" charset="0"/>
                <a:ea typeface="Calibri" pitchFamily="34" charset="0"/>
                <a:cs typeface="Garamond" pitchFamily="18" charset="0"/>
              </a:rPr>
              <a:t>   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Garamond" pitchFamily="18" charset="0"/>
              </a:rPr>
              <a:t>servizio con la comunità di appartenenza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E.Idato</a:t>
            </a:r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1381</Words>
  <Application>Microsoft Office PowerPoint</Application>
  <PresentationFormat>Presentazione su schermo (4:3)</PresentationFormat>
  <Paragraphs>280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Equinozio</vt:lpstr>
      <vt:lpstr>Rapporto tra Autovalutazione – Valutazione esterna – Piano di  miglioramento</vt:lpstr>
      <vt:lpstr>Il Sistema nazionale di valutazione</vt:lpstr>
      <vt:lpstr>Diapositiva 3</vt:lpstr>
      <vt:lpstr>VALUTAZIONE DEL SISTEMA DI ISTRUZIONE E FORMAZIONE</vt:lpstr>
      <vt:lpstr>Sviluppo del Sistema nazionale di valutazione</vt:lpstr>
      <vt:lpstr>Priorità strategiche del Sistema di valutazione per gli aass 2014/15,2015/16  e 2016/17 ( Direttiva MIUR n.11/14)</vt:lpstr>
      <vt:lpstr>         AUTONOMIA  DIDATTICA ORGANIZZATIVA RICERCA SPERIMENTAZIONE E SVILUPPO </vt:lpstr>
      <vt:lpstr>Regolamento SNV  Decreto Presidente della Repubblica n. 80/2013</vt:lpstr>
      <vt:lpstr>Diapositiva 9</vt:lpstr>
      <vt:lpstr>SOGGETTI COINVOLTI NEL SISTEMA NAZIONALE DI VALUTAZIONE: INVALSI – INDIRE – CORPO ISPETTIVO MIUR </vt:lpstr>
      <vt:lpstr>CONTINGENTE ISPETTIVO DEL MIUR</vt:lpstr>
      <vt:lpstr>SCOPO DELLA VALUTAZIONE ESTERNA</vt:lpstr>
      <vt:lpstr>Cosa e’ il RAV</vt:lpstr>
      <vt:lpstr>Quadro di riferimento teorico Invalsi –  aree di valutazione</vt:lpstr>
      <vt:lpstr>Diapositiva 15</vt:lpstr>
      <vt:lpstr>Diapositiva 16</vt:lpstr>
      <vt:lpstr>Diapositiva 17</vt:lpstr>
      <vt:lpstr>Diapositiva 18</vt:lpstr>
      <vt:lpstr>Diapositiva 19</vt:lpstr>
      <vt:lpstr>Struttura del rapporto di Autovalutazione</vt:lpstr>
      <vt:lpstr>Il Rapporto di Autovalutazione presenta</vt:lpstr>
      <vt:lpstr>Rubriche di Valutazione del RAV</vt:lpstr>
      <vt:lpstr>Dimensione Esiti</vt:lpstr>
      <vt:lpstr>Fonti informative sulla scuola</vt:lpstr>
      <vt:lpstr>I risultati delle prove Invalsi  conseguiti dalla scuola e dalle classi  Strumento di diagnosi per migliorare l’offerta formativa</vt:lpstr>
      <vt:lpstr>Area restituzione Dati  per il Referente per la valutazione</vt:lpstr>
      <vt:lpstr>Punteggi generali Istituzione scolastica nel suo complesso tavola per classe e per materia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ddddddd</dc:title>
  <dc:creator>mary</dc:creator>
  <cp:lastModifiedBy>mary</cp:lastModifiedBy>
  <cp:revision>42</cp:revision>
  <dcterms:created xsi:type="dcterms:W3CDTF">2017-04-17T06:27:43Z</dcterms:created>
  <dcterms:modified xsi:type="dcterms:W3CDTF">2017-05-01T04:30:39Z</dcterms:modified>
</cp:coreProperties>
</file>